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AB45-3620-4519-825A-C1D0658B1E0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0C39-EA22-458F-97F3-4A1DB64F3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42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AB45-3620-4519-825A-C1D0658B1E0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0C39-EA22-458F-97F3-4A1DB64F3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95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AB45-3620-4519-825A-C1D0658B1E0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0C39-EA22-458F-97F3-4A1DB64F3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78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AB45-3620-4519-825A-C1D0658B1E0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0C39-EA22-458F-97F3-4A1DB64F3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6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AB45-3620-4519-825A-C1D0658B1E0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0C39-EA22-458F-97F3-4A1DB64F3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9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AB45-3620-4519-825A-C1D0658B1E0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0C39-EA22-458F-97F3-4A1DB64F3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AB45-3620-4519-825A-C1D0658B1E0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0C39-EA22-458F-97F3-4A1DB64F3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2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AB45-3620-4519-825A-C1D0658B1E0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0C39-EA22-458F-97F3-4A1DB64F3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7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AB45-3620-4519-825A-C1D0658B1E0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0C39-EA22-458F-97F3-4A1DB64F3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90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AB45-3620-4519-825A-C1D0658B1E0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0C39-EA22-458F-97F3-4A1DB64F3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53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AB45-3620-4519-825A-C1D0658B1E0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0C39-EA22-458F-97F3-4A1DB64F3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6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6AB45-3620-4519-825A-C1D0658B1E0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0C39-EA22-458F-97F3-4A1DB64F3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99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59756"/>
            <a:ext cx="9144000" cy="171588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Georgia" panose="02040502050405020303" pitchFamily="18" charset="0"/>
              </a:rPr>
              <a:t>Мультфильм</a:t>
            </a:r>
            <a:br>
              <a:rPr lang="ru-RU" b="1" i="1" dirty="0" smtClean="0">
                <a:latin typeface="Georgia" panose="02040502050405020303" pitchFamily="18" charset="0"/>
              </a:rPr>
            </a:br>
            <a:r>
              <a:rPr lang="ru-RU" b="1" i="1" dirty="0" smtClean="0">
                <a:latin typeface="Georgia" panose="02040502050405020303" pitchFamily="18" charset="0"/>
              </a:rPr>
              <a:t>«Семейная реликвия» 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3336" y="2696901"/>
            <a:ext cx="10305327" cy="35187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Georgia" panose="02040502050405020303" pitchFamily="18" charset="0"/>
              </a:rPr>
              <a:t>Выполнили: </a:t>
            </a:r>
            <a:r>
              <a:rPr lang="ru-RU" sz="3600" dirty="0" err="1" smtClean="0">
                <a:latin typeface="Georgia" panose="02040502050405020303" pitchFamily="18" charset="0"/>
              </a:rPr>
              <a:t>Курносов</a:t>
            </a:r>
            <a:r>
              <a:rPr lang="ru-RU" sz="3600" dirty="0" smtClean="0">
                <a:latin typeface="Georgia" panose="02040502050405020303" pitchFamily="18" charset="0"/>
              </a:rPr>
              <a:t>  Ярослав, Бурков Роман</a:t>
            </a:r>
          </a:p>
          <a:p>
            <a:r>
              <a:rPr lang="ru-RU" sz="3600" dirty="0" smtClean="0">
                <a:latin typeface="Georgia" panose="02040502050405020303" pitchFamily="18" charset="0"/>
              </a:rPr>
              <a:t> Руководитель Буркова Елена Сергеевна </a:t>
            </a:r>
          </a:p>
          <a:p>
            <a:r>
              <a:rPr lang="ru-RU" sz="3600" dirty="0" smtClean="0">
                <a:latin typeface="Georgia" panose="02040502050405020303" pitchFamily="18" charset="0"/>
              </a:rPr>
              <a:t> </a:t>
            </a:r>
            <a:r>
              <a:rPr lang="ru-RU" sz="3600" dirty="0" smtClean="0">
                <a:latin typeface="Georgia" panose="02040502050405020303" pitchFamily="18" charset="0"/>
              </a:rPr>
              <a:t>ГО ЗАТО Свободный  </a:t>
            </a:r>
            <a:br>
              <a:rPr lang="ru-RU" sz="3600" dirty="0" smtClean="0">
                <a:latin typeface="Georgia" panose="02040502050405020303" pitchFamily="18" charset="0"/>
              </a:rPr>
            </a:br>
            <a:r>
              <a:rPr lang="ru-RU" sz="3600" dirty="0" smtClean="0">
                <a:latin typeface="Georgia" panose="02040502050405020303" pitchFamily="18" charset="0"/>
              </a:rPr>
              <a:t>МКУ  </a:t>
            </a:r>
            <a:r>
              <a:rPr lang="ru-RU" sz="3600" dirty="0" smtClean="0">
                <a:latin typeface="Georgia" panose="02040502050405020303" pitchFamily="18" charset="0"/>
              </a:rPr>
              <a:t>ДО Станция юных техников </a:t>
            </a:r>
          </a:p>
          <a:p>
            <a:r>
              <a:rPr lang="ru-RU" sz="3600" dirty="0">
                <a:latin typeface="Georgia" panose="02040502050405020303" pitchFamily="18" charset="0"/>
              </a:rPr>
              <a:t>К</a:t>
            </a:r>
            <a:r>
              <a:rPr lang="ru-RU" sz="3600" dirty="0" smtClean="0">
                <a:latin typeface="Georgia" panose="02040502050405020303" pitchFamily="18" charset="0"/>
              </a:rPr>
              <a:t>оманда </a:t>
            </a:r>
            <a:r>
              <a:rPr lang="ru-RU" sz="3600" dirty="0" smtClean="0">
                <a:latin typeface="Georgia" panose="02040502050405020303" pitchFamily="18" charset="0"/>
              </a:rPr>
              <a:t>«</a:t>
            </a:r>
            <a:r>
              <a:rPr lang="ru-RU" sz="3600" dirty="0" err="1" smtClean="0">
                <a:latin typeface="Georgia" panose="02040502050405020303" pitchFamily="18" charset="0"/>
              </a:rPr>
              <a:t>Кибер</a:t>
            </a:r>
            <a:r>
              <a:rPr lang="ru-RU" sz="3600" dirty="0" smtClean="0">
                <a:latin typeface="Georgia" panose="02040502050405020303" pitchFamily="18" charset="0"/>
              </a:rPr>
              <a:t> ниндзя»</a:t>
            </a:r>
            <a:endParaRPr lang="ru-RU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1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045"/>
          </a:xfrm>
        </p:spPr>
        <p:txBody>
          <a:bodyPr/>
          <a:lstStyle/>
          <a:p>
            <a:r>
              <a:rPr lang="ru-RU" dirty="0" smtClean="0"/>
              <a:t>                   </a:t>
            </a:r>
            <a:r>
              <a:rPr lang="ru-RU" dirty="0" smtClean="0">
                <a:latin typeface="Georgia" panose="02040502050405020303" pitchFamily="18" charset="0"/>
              </a:rPr>
              <a:t>Цель и задачи проекта 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1170"/>
            <a:ext cx="10515600" cy="5065793"/>
          </a:xfrm>
        </p:spPr>
        <p:txBody>
          <a:bodyPr>
            <a:normAutofit lnSpcReduction="10000"/>
          </a:bodyPr>
          <a:lstStyle/>
          <a:p>
            <a:pPr marL="0" indent="358775" algn="just">
              <a:buNone/>
            </a:pPr>
            <a:r>
              <a:rPr lang="ru-RU" b="1" dirty="0" smtClean="0">
                <a:latin typeface="Georgia" panose="02040502050405020303" pitchFamily="18" charset="0"/>
              </a:rPr>
              <a:t>Цель: </a:t>
            </a:r>
            <a:r>
              <a:rPr lang="ru-RU" dirty="0" smtClean="0">
                <a:latin typeface="Georgia" panose="02040502050405020303" pitchFamily="18" charset="0"/>
              </a:rPr>
              <a:t>создать мультфильм на тему 80-летие </a:t>
            </a:r>
            <a:r>
              <a:rPr lang="ru-RU" dirty="0">
                <a:latin typeface="Georgia" panose="02040502050405020303" pitchFamily="18" charset="0"/>
              </a:rPr>
              <a:t>П</a:t>
            </a:r>
            <a:r>
              <a:rPr lang="ru-RU" dirty="0" smtClean="0">
                <a:latin typeface="Georgia" panose="02040502050405020303" pitchFamily="18" charset="0"/>
              </a:rPr>
              <a:t>обеды в Великой Отечественной войне, длительностью 3 минуты.</a:t>
            </a:r>
          </a:p>
          <a:p>
            <a:pPr marL="0" indent="358775" algn="just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Задачи: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Georgia" panose="02040502050405020303" pitchFamily="18" charset="0"/>
              </a:rPr>
              <a:t>Написать сценарий мультфильма;</a:t>
            </a:r>
            <a:endParaRPr lang="ru-RU" dirty="0">
              <a:latin typeface="Georgia" panose="02040502050405020303" pitchFamily="18" charset="0"/>
            </a:endParaRP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Georgia" panose="02040502050405020303" pitchFamily="18" charset="0"/>
              </a:rPr>
              <a:t>Найти фоны и спрайты персонажей;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Georgia" panose="02040502050405020303" pitchFamily="18" charset="0"/>
              </a:rPr>
              <a:t>Записать реплики персонажей;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Georgia" panose="02040502050405020303" pitchFamily="18" charset="0"/>
              </a:rPr>
              <a:t>Подобрать фоновую музыку;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Georgia" panose="02040502050405020303" pitchFamily="18" charset="0"/>
              </a:rPr>
              <a:t>Написать скрипты для персонажей; 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Georgia" panose="02040502050405020303" pitchFamily="18" charset="0"/>
              </a:rPr>
              <a:t>Проверить работоспособность скриптов и длительность мультфильма;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Georgia" panose="02040502050405020303" pitchFamily="18" charset="0"/>
              </a:rPr>
              <a:t>Презентовать мультфильм. 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4320" y="245097"/>
            <a:ext cx="8539480" cy="917690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dirty="0" smtClean="0">
                <a:latin typeface="Georgia" panose="02040502050405020303" pitchFamily="18" charset="0"/>
              </a:rPr>
              <a:t>Этапы работы 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9080" y="1162787"/>
            <a:ext cx="7737097" cy="6257937"/>
          </a:xfrm>
        </p:spPr>
        <p:txBody>
          <a:bodyPr>
            <a:normAutofit/>
          </a:bodyPr>
          <a:lstStyle/>
          <a:p>
            <a:pPr marL="0" indent="450850" algn="just">
              <a:buAutoNum type="arabicParenR"/>
            </a:pPr>
            <a:r>
              <a:rPr lang="ru-RU" sz="2400" dirty="0" smtClean="0">
                <a:latin typeface="Georgia" panose="02040502050405020303" pitchFamily="18" charset="0"/>
              </a:rPr>
              <a:t>Сценарий мы попросили написать ИИ </a:t>
            </a:r>
            <a:r>
              <a:rPr lang="en-US" sz="2400" dirty="0" err="1" smtClean="0">
                <a:latin typeface="Georgia" panose="02040502050405020303" pitchFamily="18" charset="0"/>
              </a:rPr>
              <a:t>GigaChat</a:t>
            </a:r>
            <a:r>
              <a:rPr lang="ru-RU" sz="2400" dirty="0" smtClean="0">
                <a:latin typeface="Georgia" panose="02040502050405020303" pitchFamily="18" charset="0"/>
              </a:rPr>
              <a:t>, она дала нам 5 сценариев, из них мы выбрали один и доработали его.</a:t>
            </a:r>
          </a:p>
          <a:p>
            <a:pPr marL="0" indent="450850" algn="just">
              <a:buAutoNum type="arabicParenR"/>
            </a:pPr>
            <a:r>
              <a:rPr lang="ru-RU" sz="2400" dirty="0" smtClean="0">
                <a:latin typeface="Georgia" panose="02040502050405020303" pitchFamily="18" charset="0"/>
              </a:rPr>
              <a:t>Спрайты персонажей мы взяли в интернете и обрезали всё лишнее  при помощи специального сайта.</a:t>
            </a:r>
          </a:p>
          <a:p>
            <a:pPr marL="0" indent="450850" algn="just">
              <a:buAutoNum type="arabicParenR"/>
            </a:pPr>
            <a:r>
              <a:rPr lang="ru-RU" sz="2400" dirty="0" smtClean="0">
                <a:latin typeface="Georgia" panose="02040502050405020303" pitchFamily="18" charset="0"/>
              </a:rPr>
              <a:t>При помощи интернет источников мы уточнили хронологию ключевых событий ВОВ и подобрали подходящие исторические фотографии.</a:t>
            </a:r>
          </a:p>
          <a:p>
            <a:pPr marL="0" indent="450850" algn="just">
              <a:buAutoNum type="arabicParenR"/>
            </a:pPr>
            <a:r>
              <a:rPr lang="ru-RU" sz="2400" dirty="0" smtClean="0">
                <a:latin typeface="Georgia" panose="02040502050405020303" pitchFamily="18" charset="0"/>
              </a:rPr>
              <a:t>Записали озвучку персонажей.</a:t>
            </a:r>
          </a:p>
          <a:p>
            <a:pPr marL="0" indent="450850" algn="just">
              <a:buAutoNum type="arabicParenR"/>
            </a:pPr>
            <a:r>
              <a:rPr lang="ru-RU" sz="2400" dirty="0" smtClean="0">
                <a:latin typeface="Georgia" panose="02040502050405020303" pitchFamily="18" charset="0"/>
              </a:rPr>
              <a:t>Подобрали фоновую музыку.</a:t>
            </a:r>
          </a:p>
          <a:p>
            <a:pPr marL="0" indent="450850" algn="just">
              <a:buAutoNum type="arabicParenR"/>
            </a:pPr>
            <a:r>
              <a:rPr lang="ru-RU" sz="2400" dirty="0" smtClean="0">
                <a:latin typeface="Georgia" panose="02040502050405020303" pitchFamily="18" charset="0"/>
              </a:rPr>
              <a:t>Написали скрипты.</a:t>
            </a:r>
            <a:endParaRPr lang="ru-RU" sz="2400" dirty="0">
              <a:latin typeface="Georgia" panose="02040502050405020303" pitchFamily="18" charset="0"/>
            </a:endParaRPr>
          </a:p>
          <a:p>
            <a:pPr marL="0" indent="450850" algn="just">
              <a:buAutoNum type="arabicParenR"/>
            </a:pPr>
            <a:r>
              <a:rPr lang="ru-RU" sz="2400" dirty="0" smtClean="0">
                <a:latin typeface="Georgia" panose="02040502050405020303" pitchFamily="18" charset="0"/>
              </a:rPr>
              <a:t>Сделали презентацию.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667" t="21407" r="21000" b="5556"/>
          <a:stretch/>
        </p:blipFill>
        <p:spPr>
          <a:xfrm>
            <a:off x="240824" y="3532726"/>
            <a:ext cx="3714398" cy="25626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7308" t="9372" r="17949" b="8120"/>
          <a:stretch/>
        </p:blipFill>
        <p:spPr>
          <a:xfrm>
            <a:off x="225265" y="428263"/>
            <a:ext cx="3729957" cy="26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851" t="12652" r="31898" b="40581"/>
          <a:stretch/>
        </p:blipFill>
        <p:spPr>
          <a:xfrm>
            <a:off x="0" y="0"/>
            <a:ext cx="7079529" cy="4955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0412" y="94269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Заставка 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30000" t="12815" r="33083" b="24667"/>
          <a:stretch/>
        </p:blipFill>
        <p:spPr>
          <a:xfrm>
            <a:off x="6233160" y="1247220"/>
            <a:ext cx="5755692" cy="5482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35596" y="793424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Бабушка 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205" t="10513" r="32564" b="24074"/>
          <a:stretch/>
        </p:blipFill>
        <p:spPr>
          <a:xfrm>
            <a:off x="0" y="115747"/>
            <a:ext cx="5836302" cy="62734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513" t="11880" r="32436" b="42080"/>
          <a:stretch/>
        </p:blipFill>
        <p:spPr>
          <a:xfrm>
            <a:off x="5945975" y="1069619"/>
            <a:ext cx="6246025" cy="4365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4230" y="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Внук 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38744" y="70028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Письмо 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500" t="12815" r="32500" b="22149"/>
          <a:stretch/>
        </p:blipFill>
        <p:spPr>
          <a:xfrm>
            <a:off x="289560" y="444016"/>
            <a:ext cx="6278880" cy="5469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3000" t="12519" r="33000" b="48074"/>
          <a:stretch/>
        </p:blipFill>
        <p:spPr>
          <a:xfrm>
            <a:off x="6568440" y="2934728"/>
            <a:ext cx="5423148" cy="3535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2800" y="914400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Georgia" panose="02040502050405020303" pitchFamily="18" charset="0"/>
              </a:rPr>
              <a:t>Фейерверк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149840" y="297851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Georgia" panose="02040502050405020303" pitchFamily="18" charset="0"/>
              </a:rPr>
              <a:t>Титры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119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877" t="8468" r="32097" b="6961"/>
          <a:stretch/>
        </p:blipFill>
        <p:spPr>
          <a:xfrm>
            <a:off x="1219199" y="0"/>
            <a:ext cx="577030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3760" y="548640"/>
            <a:ext cx="4626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Georgia" panose="02040502050405020303" pitchFamily="18" charset="0"/>
              </a:rPr>
              <a:t>Самый большой код у нас получился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при программировании фона сцены 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0412" y="94269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Фон сцены 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00561"/>
            <a:ext cx="9144000" cy="878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Вывод 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2160" y="1335204"/>
            <a:ext cx="10759440" cy="4780344"/>
          </a:xfrm>
        </p:spPr>
        <p:txBody>
          <a:bodyPr/>
          <a:lstStyle/>
          <a:p>
            <a:pPr algn="just"/>
            <a:r>
              <a:rPr lang="ru-RU" sz="3200" dirty="0" smtClean="0">
                <a:latin typeface="Georgia" panose="02040502050405020303" pitchFamily="18" charset="0"/>
              </a:rPr>
              <a:t>Мы считаем, что цель достигнута, а поставленные задачи выполнены. Мультфильм получился трогательным и интересным.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2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           Источники информации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Яндекс поиск с </a:t>
            </a:r>
            <a:r>
              <a:rPr lang="ru-RU" dirty="0" err="1" smtClean="0">
                <a:latin typeface="Georgia" panose="02040502050405020303" pitchFamily="18" charset="0"/>
              </a:rPr>
              <a:t>нейро</a:t>
            </a:r>
            <a:r>
              <a:rPr lang="ru-RU" dirty="0" smtClean="0">
                <a:latin typeface="Georgia" panose="02040502050405020303" pitchFamily="18" charset="0"/>
              </a:rPr>
              <a:t>;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Яндекс картинки;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ИИ </a:t>
            </a:r>
            <a:r>
              <a:rPr lang="en-US" dirty="0" err="1" smtClean="0">
                <a:latin typeface="Georgia" panose="02040502050405020303" pitchFamily="18" charset="0"/>
              </a:rPr>
              <a:t>GigaChat</a:t>
            </a:r>
            <a:r>
              <a:rPr lang="en-US" dirty="0" smtClean="0">
                <a:latin typeface="Georgia" panose="02040502050405020303" pitchFamily="18" charset="0"/>
              </a:rPr>
              <a:t> 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32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195</Words>
  <Application>Microsoft Office PowerPoint</Application>
  <PresentationFormat>Широкоэкранный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Тема Office</vt:lpstr>
      <vt:lpstr>Мультфильм «Семейная реликвия» </vt:lpstr>
      <vt:lpstr>                   Цель и задачи проекта </vt:lpstr>
      <vt:lpstr>                         Этапы работы 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 </vt:lpstr>
      <vt:lpstr>           Источники информации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Мультфильм «Семейная реликвия»</dc:title>
  <dc:creator>Пользователь Windows</dc:creator>
  <cp:lastModifiedBy>Пользователь Windows</cp:lastModifiedBy>
  <cp:revision>13</cp:revision>
  <dcterms:created xsi:type="dcterms:W3CDTF">2025-04-29T09:12:27Z</dcterms:created>
  <dcterms:modified xsi:type="dcterms:W3CDTF">2025-04-30T04:23:45Z</dcterms:modified>
</cp:coreProperties>
</file>