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2" autoAdjust="0"/>
    <p:restoredTop sz="94612" autoAdjust="0"/>
  </p:normalViewPr>
  <p:slideViewPr>
    <p:cSldViewPr>
      <p:cViewPr varScale="1">
        <p:scale>
          <a:sx n="62" d="100"/>
          <a:sy n="62" d="100"/>
        </p:scale>
        <p:origin x="-96" y="-2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928670"/>
            <a:ext cx="6208792" cy="19288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Детские стрессы и их профилактика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Пользователь\Рабочий стол\Психолог\статьи для сайта\Новая папка\phpL14FMK_Detskie-stressy-i-ih-profilaktika_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428604"/>
            <a:ext cx="2378131" cy="3116220"/>
          </a:xfrm>
          <a:prstGeom prst="rect">
            <a:avLst/>
          </a:prstGeom>
          <a:noFill/>
        </p:spPr>
      </p:pic>
      <p:pic>
        <p:nvPicPr>
          <p:cNvPr id="1027" name="Picture 3" descr="C:\Documents and Settings\Пользователь\Рабочий стол\Психолог\статьи для сайта\Новая папка\как развить стрессоустойчивость у ребен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571876"/>
            <a:ext cx="3914411" cy="28575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Стресс у ребенка-это адаптационная реакция организма, а точнее центральной нервной системы на внешние раздражители (физические, эмоциональные, психические). В детском возрасте это явление частое и может иметь негативные последствия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C:\Documents and Settings\Пользователь\Рабочий стол\Психолог\статьи для сайта\Новая папка\Как-бороться-с-детским-стрессо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857496"/>
            <a:ext cx="4214842" cy="29837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Симптомы стресса у детей младшего школьного возраста: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6429420" cy="4286280"/>
          </a:xfrm>
        </p:spPr>
        <p:txBody>
          <a:bodyPr>
            <a:normAutofit fontScale="47500" lnSpcReduction="20000"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частые жалобы на головные боли, боли в области сердца, тошноту;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ночные кошмары;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быстрая утомляемость;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постоянное стремление попасть в какую-нибудь переделку, причинить себе вред;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постоянные капризы и вызывающее поведение в течение целой недели и дольше;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ложь;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возвращение на предыдущую возрастную ступень: довольно взрослый ребёнок начинает вести себя как маленький («впадает в детство»);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расстройства без видимой на то причины;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нежелание посещать школу и гулять с друзьями – замкнутость, отрешённость от мира;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агрессивное отношение к окружающим;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заниженная самооценка;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беспричинные тревоги, волнения и страхи;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падение успеваемости вследствие ухудшения памяти и внимания;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дефекты речи или нервные тики: моргание, глотание, наматывание локонов на пальцы и т.д.;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ухудшение сна и аппетита или, наоборот, постоянная сонливость и повышенный аппетит.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786742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Профилактика стресса у детей младшего школьного возраста: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4572032" cy="4643470"/>
          </a:xfrm>
        </p:spPr>
        <p:txBody>
          <a:bodyPr>
            <a:normAutofit fontScale="25000" lnSpcReduction="20000"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методом профилактики стресса у детей младшего школьного возраста является демонстрация любви к нему со стороны родителей. Надо показывать свою готовность в любой ситуации помочь ребёнку, поддержать его.</a:t>
            </a: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Помимо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этого, родителям следует быть в достаточной степени откровенными и честными с детьми.</a:t>
            </a: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 Вашего ребёнка сложности в школе, не перекладывайте ответственность за их нейтрализацию на себя. Подтолкните его к самостоятельному решению данных проблем, обсудив с ним возможные причины и пути преодоления сложностей.</a:t>
            </a: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Никогда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не сравнивайте своего ребёнка с другими и не оказывайте на него психологического давления. Не заставляйте его учиться только на «5» и во всём быть первым.</a:t>
            </a: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Старайтесь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повышать самооценку собственного дитя. Отыщите занятие, в котором Ваше чадо будет действительно успешным. Уверенный в своих силах ребёнок меньше подвержен стрессам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Пользователь\Рабочий стол\Психолог\статьи для сайта\Новая папка\mama_obnimaet_syna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357297"/>
            <a:ext cx="3299598" cy="2190567"/>
          </a:xfrm>
          <a:prstGeom prst="rect">
            <a:avLst/>
          </a:prstGeom>
          <a:noFill/>
        </p:spPr>
      </p:pic>
      <p:pic>
        <p:nvPicPr>
          <p:cNvPr id="1027" name="Picture 3" descr="C:\Documents and Settings\Пользователь\Рабочий стол\Психолог\мероприятия МКУ ДО СЮТ\1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500438"/>
            <a:ext cx="3321867" cy="22145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536</TotalTime>
  <Words>321</Words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Детские стрессы и их профилактика </vt:lpstr>
      <vt:lpstr>Слайд 2</vt:lpstr>
      <vt:lpstr>Симптомы стресса у детей младшего школьного возраста:</vt:lpstr>
      <vt:lpstr> Профилактика стресса у детей младшего школьного возраста: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Детские стрессы и их профилактика </dc:title>
  <cp:lastModifiedBy>МОУ ДОД СЮТ</cp:lastModifiedBy>
  <cp:revision>56</cp:revision>
  <dcterms:modified xsi:type="dcterms:W3CDTF">2018-11-07T07:27:58Z</dcterms:modified>
</cp:coreProperties>
</file>