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57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32" autoAdjust="0"/>
    <p:restoredTop sz="94612" autoAdjust="0"/>
  </p:normalViewPr>
  <p:slideViewPr>
    <p:cSldViewPr>
      <p:cViewPr varScale="1">
        <p:scale>
          <a:sx n="62" d="100"/>
          <a:sy n="62" d="100"/>
        </p:scale>
        <p:origin x="-96" y="-25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  <p:transition spd="slow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>
    <p:wipe dir="r"/>
  </p:transition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71736" y="928670"/>
            <a:ext cx="6208792" cy="192882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Детские стрессы и их профилактика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6" name="Picture 2" descr="C:\Documents and Settings\Пользователь\Рабочий стол\Психолог\статьи для сайта\Новая папка\phpL14FMK_Detskie-stressy-i-ih-profilaktika_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3" y="428604"/>
            <a:ext cx="2378131" cy="3116220"/>
          </a:xfrm>
          <a:prstGeom prst="rect">
            <a:avLst/>
          </a:prstGeom>
          <a:noFill/>
        </p:spPr>
      </p:pic>
      <p:pic>
        <p:nvPicPr>
          <p:cNvPr id="1027" name="Picture 3" descr="C:\Documents and Settings\Пользователь\Рабочий стол\Психолог\статьи для сайта\Новая папка\как развить стрессоустойчивость у ребенк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28860" y="3571876"/>
            <a:ext cx="3914411" cy="285752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 smtClean="0"/>
              <a:t>Стресс у ребенка-это адаптационная реакция организма, а точнее центральной нервной системы на внешние раздражители (физические, эмоциональные, психические). В детском возрасте это явление частое и может иметь негативные последствия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2050" name="Picture 2" descr="C:\Documents and Settings\Пользователь\Рабочий стол\Психолог\статьи для сайта\Новая папка\Как-бороться-с-детским-стрессом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29058" y="2857496"/>
            <a:ext cx="4214842" cy="298377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8183880" cy="1051560"/>
          </a:xfrm>
        </p:spPr>
        <p:txBody>
          <a:bodyPr>
            <a:normAutofit fontScale="90000"/>
          </a:bodyPr>
          <a:lstStyle/>
          <a:p>
            <a:r>
              <a:rPr lang="ru-RU" i="1" dirty="0" smtClean="0"/>
              <a:t>Симптомы стресса у детей младшего школьного возраста: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500174"/>
            <a:ext cx="6429420" cy="4286280"/>
          </a:xfrm>
        </p:spPr>
        <p:txBody>
          <a:bodyPr>
            <a:normAutofit fontScale="47500" lnSpcReduction="20000"/>
          </a:bodyPr>
          <a:lstStyle/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частые жалобы на головные боли, боли в области сердца, тошноту;</a:t>
            </a: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ночные кошмары;</a:t>
            </a: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быстрая утомляемость;</a:t>
            </a: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постоянное стремление попасть в какую-нибудь переделку, причинить себе вред;</a:t>
            </a: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постоянные капризы и вызывающее поведение в течение целой недели и дольше;</a:t>
            </a: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ложь;</a:t>
            </a: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возвращение на предыдущую возрастную ступень: довольно взрослый ребёнок начинает вести себя как маленький («впадает в детство»);</a:t>
            </a: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расстройства без видимой на то причины;</a:t>
            </a: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нежелание посещать школу и гулять с друзьями – замкнутость, отрешённость от мира;</a:t>
            </a: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агрессивное отношение к окружающим;</a:t>
            </a: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заниженная самооценка;</a:t>
            </a: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беспричинные тревоги, волнения и страхи;</a:t>
            </a: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падение успеваемости вследствие ухудшения памяти и внимания;</a:t>
            </a: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дефекты речи или нервные тики: моргание, глотание, наматывание локонов на пальцы и т.д.;</a:t>
            </a: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ухудшение сна и аппетита или, наоборот, постоянная сонливость и повышенный аппетит.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7786742" cy="92869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i="1" dirty="0" smtClean="0"/>
              <a:t>Профилактика стресса у детей младшего школьного возраста: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357298"/>
            <a:ext cx="4572032" cy="4643470"/>
          </a:xfrm>
        </p:spPr>
        <p:txBody>
          <a:bodyPr>
            <a:normAutofit fontScale="25000" lnSpcReduction="20000"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Главным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методом профилактики стресса у детей младшего школьного возраста является демонстрация любви к нему со стороны родителей. Надо показывать свою готовность в любой ситуации помочь ребёнку, поддержать его.</a:t>
            </a:r>
          </a:p>
          <a:p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Помимо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этого, родителям следует быть в достаточной степени откровенными и честными с детьми.</a:t>
            </a:r>
          </a:p>
          <a:p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Если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у Вашего ребёнка сложности в школе, не перекладывайте ответственность за их нейтрализацию на себя. Подтолкните его к самостоятельному решению данных проблем, обсудив с ним возможные причины и пути преодоления сложностей.</a:t>
            </a:r>
          </a:p>
          <a:p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Никогда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не сравнивайте своего ребёнка с другими и не оказывайте на него психологического давления. Не заставляйте его учиться только на «5» и во всём быть первым.</a:t>
            </a:r>
          </a:p>
          <a:p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Старайтесь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повышать самооценку собственного дитя. Отыщите занятие, в котором Ваше чадо будет действительно успешным. Уверенный в своих силах ребёнок меньше подвержен стрессам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Documents and Settings\Пользователь\Рабочий стол\Психолог\статьи для сайта\Новая папка\mama_obnimaet_syna_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29256" y="1357297"/>
            <a:ext cx="3299598" cy="2190567"/>
          </a:xfrm>
          <a:prstGeom prst="rect">
            <a:avLst/>
          </a:prstGeom>
          <a:noFill/>
        </p:spPr>
      </p:pic>
      <p:pic>
        <p:nvPicPr>
          <p:cNvPr id="1027" name="Picture 3" descr="C:\Documents and Settings\Пользователь\Рабочий стол\Психолог\мероприятия МКУ ДО СЮТ\12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29256" y="3500438"/>
            <a:ext cx="3321867" cy="221457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536</TotalTime>
  <Words>321</Words>
  <PresentationFormat>Экран (4:3)</PresentationFormat>
  <Paragraphs>28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Аспект</vt:lpstr>
      <vt:lpstr>Детские стрессы и их профилактика </vt:lpstr>
      <vt:lpstr>Слайд 2</vt:lpstr>
      <vt:lpstr>Симптомы стресса у детей младшего школьного возраста:</vt:lpstr>
      <vt:lpstr> Профилактика стресса у детей младшего школьного возраста: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Детские стрессы и их профилактика </dc:title>
  <cp:lastModifiedBy>МОУ ДОД СЮТ</cp:lastModifiedBy>
  <cp:revision>56</cp:revision>
  <dcterms:modified xsi:type="dcterms:W3CDTF">2018-11-07T07:27:58Z</dcterms:modified>
</cp:coreProperties>
</file>