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Упражнения для проработки страхов и тревожности</a:t>
            </a:r>
            <a:br>
              <a:rPr lang="ru-RU" sz="3600" dirty="0"/>
            </a:br>
            <a:endParaRPr lang="ru-RU" sz="36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3754724" cy="928694"/>
          </a:xfrm>
        </p:spPr>
        <p:txBody>
          <a:bodyPr>
            <a:noAutofit/>
          </a:bodyPr>
          <a:lstStyle/>
          <a:p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Упражнение  1 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Лестница тревожности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358246" cy="5143536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Чтобы справляться с тем, что пугает, можно попробовать не прятаться. Это не значит, что нужно срочно выбраться на крышу самого высокого здания по соседству, если вы боитесь высоты. Речь о том, чтобы разбираться со страхом медленно, постепенно. Он не должен владеть вами вечно. Вы можете стать смелее.</a:t>
            </a:r>
          </a:p>
          <a:p>
            <a:pPr algn="just"/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Нарисуйте лестницу с шестью ступеньками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. На верхней напишите свою цель.</a:t>
            </a:r>
          </a:p>
          <a:p>
            <a:pPr algn="just"/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Подумайте, какие шаги нужно предпринять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, чтобы победить страх и достичь цели. Например, если вы боитесь собак, шаги могут быть такими: просматривать сначала фотографии собак, а потом видеоролики с ними, привыкать к лаю, находиться рядом с собакой, общаться с ней и т. д.</a:t>
            </a:r>
          </a:p>
          <a:p>
            <a:pPr algn="just"/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Поставьте каждому шагу оценку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 от 1 до 5, где 5 — самое страшное.</a:t>
            </a:r>
          </a:p>
          <a:p>
            <a:pPr algn="just"/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На нижней ступеньке запишите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 шаг с оценкой 1, на второй — с оценкой 2, на третьей — 3, на четвертой — 4, а шаг с оценкой 5 — на предпоследней.</a:t>
            </a:r>
          </a:p>
          <a:p>
            <a:pPr algn="just"/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Начните снизу и попытайтесь выполнить первое задание</a:t>
            </a: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. Справившись с ним, поднимитесь на ступеньку выше, когда почувствуете готовность. Идея в том, чтобы постепенно наращивать уверенность. Отмечайте и празднуйте каждый шаг на пути, пока не доберетесь до верха лестницы.</a:t>
            </a:r>
          </a:p>
          <a:p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Упражнение 2  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для преодоления волнения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5643602" cy="421484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признаки тревожности: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Если ощущаете признаки тревожности или понимаете, что вас захватили негативные мысли, обратите на это внимание. Отметьте про себя, что с вами происходит.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Остановитесь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Если понимаете, что тревожитесь, скажите себе «стоп». Попробуйте подумать о другом или  переключить своё внимание, например оглянитесь и найдите рядом с вами три предмета  одинакового цвета, формы. Это поможет вам отвлечься от тревожных мыслей и успокоиться. 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Отстранитесь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Если переживаете или расстраиваетесь, попытайтесь мысленно отделить себя от происходящего, хотя бы ненадолго.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Пользователь\Desktop\image5-m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857364"/>
            <a:ext cx="2452488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3214710" cy="100013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Упражнение 3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Позитивная аффермация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4500594" cy="2214578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Порой нас тревожат навязчивые мысли. Например, вы думаете: «Меня не примут в новой школе». В таком случае запишите идею с противоположным содержанием: «Я приятный человек и нравлюсь другим». Каждый раз, когда в голову приходит негативная мысль, в пару ей подыскивайте другую, позитивную.</a:t>
            </a:r>
          </a:p>
        </p:txBody>
      </p:sp>
      <p:pic>
        <p:nvPicPr>
          <p:cNvPr id="2050" name="Picture 2" descr="C:\Users\Пользователь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08471">
            <a:off x="6283244" y="808668"/>
            <a:ext cx="2328085" cy="1309547"/>
          </a:xfrm>
          <a:prstGeom prst="rect">
            <a:avLst/>
          </a:prstGeom>
          <a:noFill/>
        </p:spPr>
      </p:pic>
      <p:pic>
        <p:nvPicPr>
          <p:cNvPr id="2051" name="Picture 3" descr="C:\Users\Пользователь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70630">
            <a:off x="565322" y="3732953"/>
            <a:ext cx="2251940" cy="1266716"/>
          </a:xfrm>
          <a:prstGeom prst="rect">
            <a:avLst/>
          </a:prstGeom>
          <a:noFill/>
        </p:spPr>
      </p:pic>
      <p:pic>
        <p:nvPicPr>
          <p:cNvPr id="2052" name="Picture 4" descr="C:\Users\Пользователь\Desktop\i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680087">
            <a:off x="4690636" y="2185062"/>
            <a:ext cx="2097133" cy="1179637"/>
          </a:xfrm>
          <a:prstGeom prst="rect">
            <a:avLst/>
          </a:prstGeom>
          <a:noFill/>
        </p:spPr>
      </p:pic>
      <p:pic>
        <p:nvPicPr>
          <p:cNvPr id="2053" name="Picture 5" descr="C:\Users\Пользователь\Desktop\i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4143380"/>
            <a:ext cx="2875810" cy="1617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143932" cy="785818"/>
          </a:xfrm>
        </p:spPr>
        <p:txBody>
          <a:bodyPr>
            <a:normAutofit fontScale="90000"/>
          </a:bodyPr>
          <a:lstStyle/>
          <a:p>
            <a:r>
              <a:rPr lang="ru-RU" dirty="0"/>
              <a:t>Ошибки нашего мышления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43932" cy="4786346"/>
          </a:xfrm>
        </p:spPr>
        <p:txBody>
          <a:bodyPr>
            <a:no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 всех бывают неприятные мысли, и порой они повторяются изо дня в день. Мы можем думать: «Как-то странно она на меня смотрит», «Ни за что не справлюсь с этим заданием, я ничего не понимаю», «Причёска у меня сегодня просто ужасная». Обычно к этому приводят ошибки мышления (ученые называют их когнитивными искажениями).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Вот несколько из них: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Самоуничижение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мы фиксируемся только на своих недостатках и негативных событиях.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Преувеличение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мы воображаем, что все гораздо хуже, чем на самом деле.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Дурные предсказания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нам кажется, что в любой ситуации дело кончится провалом.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Власть эмоций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чувства захлестывают нас, подавляют рациональное мышление и не дают рассуждать здраво.</a:t>
            </a: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Самообвинение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мы считаем, что все происходящее случается по нашей вине.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То, что мы думаем о себе, не всегда верно. Часто окружающие считают нас совсем другими, так что стоит поработать над своими негативными убеждениями.</a:t>
            </a:r>
          </a:p>
          <a:p>
            <a:pPr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 негативу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Поймав себя на неприятных, давящих мыслях, задайте себе такие вопросы: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— Что доказывает, что эти мысли правдивы?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— Что доказывает, что эти мысли ложны?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— Что сказали бы моя лучшая подруга или лучший друг, узнав о моих размышлениях? — А моя учительница? А родители или опекуны?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— Может, я ошибаюсь? Например, преувеличиваю, валю все на себя, предсказываю неудачи на пустом месте? Мне точно известно мнение других людей обо мне или я просто фантазирую?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— Как я себя чувствую теперь? Я все еще думаю, что мои мысли были верны?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/>
              <a:t>Три чувства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3603389" cy="221457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Попробуйте понять, что вы ощущаете прямо сейчас, с помощью трех чувств — слуха, зрения и осязания. Обращаясь к каждому из них по очереди, поразмышляйте об этом некоторое время. Не прийти в состояние осознанности, выполняя это задание, просто невозможно! Спросите себя:</a:t>
            </a:r>
          </a:p>
          <a:p>
            <a:endParaRPr lang="ru-RU" dirty="0"/>
          </a:p>
        </p:txBody>
      </p:sp>
      <p:pic>
        <p:nvPicPr>
          <p:cNvPr id="3074" name="Picture 2" descr="C:\Users\Пользователь\Desktop\image7-m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09" y="642918"/>
            <a:ext cx="4286281" cy="2928958"/>
          </a:xfrm>
          <a:prstGeom prst="rect">
            <a:avLst/>
          </a:prstGeom>
          <a:noFill/>
        </p:spPr>
      </p:pic>
      <p:pic>
        <p:nvPicPr>
          <p:cNvPr id="3075" name="Picture 3" descr="C:\Users\Пользователь\Desktop\image3-min-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571876"/>
            <a:ext cx="4300141" cy="1856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</TotalTime>
  <Words>725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Times New Roman</vt:lpstr>
      <vt:lpstr>Verdana</vt:lpstr>
      <vt:lpstr>Wingdings 2</vt:lpstr>
      <vt:lpstr>Аспект</vt:lpstr>
      <vt:lpstr>Упражнения для проработки страхов и тревожности </vt:lpstr>
      <vt:lpstr> Упражнение  1  Лестница тревожности</vt:lpstr>
      <vt:lpstr>Упражнение 2   приемы для преодоления волнения</vt:lpstr>
      <vt:lpstr>Упражнение 3 Позитивная аффермация</vt:lpstr>
      <vt:lpstr>Ошибки нашего мышления </vt:lpstr>
      <vt:lpstr>Три чувства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Елена Буркова</cp:lastModifiedBy>
  <cp:revision>11</cp:revision>
  <dcterms:created xsi:type="dcterms:W3CDTF">2022-03-11T04:40:05Z</dcterms:created>
  <dcterms:modified xsi:type="dcterms:W3CDTF">2023-03-30T04:06:52Z</dcterms:modified>
</cp:coreProperties>
</file>