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7" r:id="rId4"/>
    <p:sldId id="258" r:id="rId5"/>
    <p:sldId id="259" r:id="rId6"/>
    <p:sldId id="260" r:id="rId7"/>
    <p:sldId id="261" r:id="rId8"/>
    <p:sldId id="269" r:id="rId9"/>
    <p:sldId id="265" r:id="rId10"/>
    <p:sldId id="264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46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51E63B4-DBBC-4339-6348-6A73F40BBA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F0B1F61E-91BD-6DF4-51B9-8BDE35764A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CF7A180-12FC-FE80-AC46-4C61260433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34161-5E8D-44CF-9896-F3F11A8FD4FC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24F9CC8-E8A0-DD73-CBA8-9EBC7C828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0040781-4B71-EE50-D204-3FF132956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385E4-40CF-4B76-9320-18074974E9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218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718998A-B7CC-6EDA-126E-EFC43D918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1CAECA04-C099-EFD7-9507-0A62DACBBC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B7148AA-125D-5B78-1033-BF791FA14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34161-5E8D-44CF-9896-F3F11A8FD4FC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CB8079B-EB26-215C-7C63-C4CB896B8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54F96AE-FCBA-F62F-70E6-7501995EA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385E4-40CF-4B76-9320-18074974E9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3748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3C5B075F-13FC-10E9-5BAC-93CEF25828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DD1C8DD0-EF15-3144-517E-920AD7EC44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EBF780B-A24A-66C2-8BCD-38056621B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34161-5E8D-44CF-9896-F3F11A8FD4FC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4DA2CB3-4712-064C-1D98-5857E2A32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CD5C702-930D-8D84-CB85-00668CC83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385E4-40CF-4B76-9320-18074974E9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5161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6EE3BB5-ED59-D363-5AF0-0EE3C212F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CF8F3AA-E4CC-D015-9B38-8C984A3AD5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3F6A6E2-5B61-5122-6E50-4BC5015E8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34161-5E8D-44CF-9896-F3F11A8FD4FC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0105998-CC32-4BC8-AF75-0C8FBDFFF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37F8E41-3039-B9B9-C73D-1C7E79BEB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385E4-40CF-4B76-9320-18074974E9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977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AD8CE0B-3050-67E8-CBC0-0B4C519DF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141244D-7378-622F-E755-CF86979E10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E7B19B4-9E6F-37FA-8C91-180C1E12D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34161-5E8D-44CF-9896-F3F11A8FD4FC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CCE76D6-20E9-86E7-F5F6-AA2E1BA2D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B479D12-67DB-5F4B-3A82-EDD430522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385E4-40CF-4B76-9320-18074974E9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927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28B0048-FB58-F3EE-83A9-683CD3B00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7AD5A1A-5460-B097-BBF4-9C6A766697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BA77793C-B152-DABA-56FE-EE0E72BE4C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CE2FD9E-68AA-74B8-FD7D-66031E64A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34161-5E8D-44CF-9896-F3F11A8FD4FC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D2D2A05-C4E3-8929-39FA-CBAB35F51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89E5225-E6B8-B976-7756-D1B3386EA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385E4-40CF-4B76-9320-18074974E9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538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D3C184A-44E3-3057-CFAB-3F4C53644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7722BA1-17DB-82C9-9418-7E02EEBE3A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3E3C63F0-3CEA-D357-0FE1-DD524325ED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D3A8535A-D627-6A8B-AEC9-2BBFE1DE0F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6A682A4E-E3C0-2DB2-837F-9BD0617615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DD8D173D-6106-E324-8575-AD91DB5D9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34161-5E8D-44CF-9896-F3F11A8FD4FC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50303C20-1B66-7FF0-D635-346F03042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79578C7B-8E8F-D2BB-442B-6B52FBA61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385E4-40CF-4B76-9320-18074974E9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804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FA37328-8F01-BE07-D84D-85B7BDE57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D4EF3C0D-8860-8D47-292F-FA9A295A2D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34161-5E8D-44CF-9896-F3F11A8FD4FC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ABAAD2AE-3B53-9F48-7A99-C7A12B5D2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1EFF4CEF-9379-889A-D81D-06A464D33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385E4-40CF-4B76-9320-18074974E9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9985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66BD51C8-89A3-5F5F-5470-5CF71F087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34161-5E8D-44CF-9896-F3F11A8FD4FC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1AF32EA3-4247-1C57-E663-7158D978B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25392F5-7BBB-DD30-9D37-1314BAE33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385E4-40CF-4B76-9320-18074974E9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848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D44454E-8DC0-38FF-227E-71C0FC6E45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8845FE7-D7FF-1DBF-87A5-14F0511861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3587748-18BA-3170-5401-6F4E199278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DAE67A9-EF4E-1BA3-D420-D6E1FAA604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34161-5E8D-44CF-9896-F3F11A8FD4FC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130C6F5-15EB-255B-F0BD-81FC21016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0336DAE-3F86-A40A-10F4-647AE3AF3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385E4-40CF-4B76-9320-18074974E9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609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B2B71F5-40BF-8ECC-8273-C6F7D2E08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A7747336-B0A6-DA32-899D-BDE82B102E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D950861-E035-A570-B96C-A349B6091F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BB67B7F-2838-FCB2-EDD4-1BC2AF5A3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34161-5E8D-44CF-9896-F3F11A8FD4FC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28AF792-95CD-F013-8DA6-9F3230A8C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760A262-D8C4-4703-E163-50ABE8F1B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385E4-40CF-4B76-9320-18074974E9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6605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EA860B6-7197-D44E-D5AA-D824F0E0D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F5E760C-9B2E-6D67-80AD-BD917A0936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BEAC6A3-67D5-9EC3-D464-D79EF2284E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834161-5E8D-44CF-9896-F3F11A8FD4FC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0DF64B7-BAE0-5A37-44AE-DF065DB6BF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310A174-7D5A-24D6-0B8F-3E0006AB8E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385E4-40CF-4B76-9320-18074974E9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457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D9145CE-9473-54EE-5E56-C64F8AA678A8}"/>
              </a:ext>
            </a:extLst>
          </p:cNvPr>
          <p:cNvSpPr txBox="1"/>
          <p:nvPr/>
        </p:nvSpPr>
        <p:spPr>
          <a:xfrm>
            <a:off x="348342" y="1602292"/>
            <a:ext cx="1149531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Пространственное мышление — это 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способность мысленно представлять, анализировать и преобразовывать объекты и их расположение в трехмерном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пространстве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D9145CE-9473-54EE-5E56-C64F8AA678A8}"/>
              </a:ext>
            </a:extLst>
          </p:cNvPr>
          <p:cNvSpPr txBox="1"/>
          <p:nvPr/>
        </p:nvSpPr>
        <p:spPr>
          <a:xfrm>
            <a:off x="348343" y="578629"/>
            <a:ext cx="1149531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b="1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 </a:t>
            </a:r>
            <a:r>
              <a:rPr lang="ru-RU" sz="2800" b="1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моделирование. Развитие пространственного мышления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0007" y="3137330"/>
            <a:ext cx="4222095" cy="3213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Основы T-FLEX CAD. Построение 'сложной' детали">
            <a:extLst>
              <a:ext uri="{FF2B5EF4-FFF2-40B4-BE49-F238E27FC236}">
                <a16:creationId xmlns:a16="http://schemas.microsoft.com/office/drawing/2014/main" xmlns="" id="{65492BD9-CA38-9243-CD1B-8AFE9B55B3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530" y="2846748"/>
            <a:ext cx="4868092" cy="3503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0922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3F4C619-69ED-5973-24FA-2D7D79D87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9EEDB4C-EF94-2B60-0070-79734B0326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6810" y="2253659"/>
            <a:ext cx="3164346" cy="433177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D51AB89-239C-F384-83CD-5A7143A4E8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9178" y="2253659"/>
            <a:ext cx="3187632" cy="433177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3CB6DAED-D0E8-B789-2E2B-72E1159260A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84" b="18573"/>
          <a:stretch/>
        </p:blipFill>
        <p:spPr>
          <a:xfrm>
            <a:off x="905692" y="2253659"/>
            <a:ext cx="4023486" cy="433177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D9145CE-9473-54EE-5E56-C64F8AA678A8}"/>
              </a:ext>
            </a:extLst>
          </p:cNvPr>
          <p:cNvSpPr txBox="1"/>
          <p:nvPr/>
        </p:nvSpPr>
        <p:spPr>
          <a:xfrm>
            <a:off x="348343" y="578629"/>
            <a:ext cx="1149531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b="1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 </a:t>
            </a:r>
            <a:r>
              <a:rPr lang="ru-RU" sz="2800" b="1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моделирование. Развитие пространственного мышления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1700ACE-4D1B-1B43-4AB2-781CEEB76833}"/>
              </a:ext>
            </a:extLst>
          </p:cNvPr>
          <p:cNvSpPr txBox="1"/>
          <p:nvPr/>
        </p:nvSpPr>
        <p:spPr>
          <a:xfrm>
            <a:off x="1079862" y="1581056"/>
            <a:ext cx="1007581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Человечек делается по «чертежам» для сохранения пропорций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1956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3F51A95-F769-23D0-BD4C-E80F00C581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727CC53-39B8-C0D5-D493-6360BDB52B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2972" y="1297860"/>
            <a:ext cx="3585924" cy="1787159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7B7AD18F-C60B-DA1E-5D91-170103A1B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3280" y="1297860"/>
            <a:ext cx="3431177" cy="5041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тесты пространственного мышления тесты на логику при приеме на работу логические тесты maintest ht line ht lab">
            <a:extLst>
              <a:ext uri="{FF2B5EF4-FFF2-40B4-BE49-F238E27FC236}">
                <a16:creationId xmlns:a16="http://schemas.microsoft.com/office/drawing/2014/main" xmlns="" id="{5041D2BA-3129-982C-0D3B-3E848DEE85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252" y="3085019"/>
            <a:ext cx="3925278" cy="168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тесты пространственного мышления тесты на логику при приеме на работу логические тесты maintest">
            <a:extLst>
              <a:ext uri="{FF2B5EF4-FFF2-40B4-BE49-F238E27FC236}">
                <a16:creationId xmlns:a16="http://schemas.microsoft.com/office/drawing/2014/main" xmlns="" id="{6515911B-8FA0-5E08-97FC-421658E4EE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2972" y="4659393"/>
            <a:ext cx="3945461" cy="1913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D9145CE-9473-54EE-5E56-C64F8AA678A8}"/>
              </a:ext>
            </a:extLst>
          </p:cNvPr>
          <p:cNvSpPr txBox="1"/>
          <p:nvPr/>
        </p:nvSpPr>
        <p:spPr>
          <a:xfrm>
            <a:off x="348343" y="578629"/>
            <a:ext cx="1149531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b="1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 </a:t>
            </a:r>
            <a:r>
              <a:rPr lang="ru-RU" sz="2800" b="1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моделирование. Развитие пространственного мышления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8863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1700ACE-4D1B-1B43-4AB2-781CEEB76833}"/>
              </a:ext>
            </a:extLst>
          </p:cNvPr>
          <p:cNvSpPr txBox="1"/>
          <p:nvPr/>
        </p:nvSpPr>
        <p:spPr>
          <a:xfrm>
            <a:off x="3222171" y="2983335"/>
            <a:ext cx="7924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b="1" i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Перспектива</a:t>
            </a:r>
            <a:r>
              <a:rPr lang="ru-RU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создает иллюзию глубины (удаленные объекты кажутся меньше, линии сходятся</a:t>
            </a:r>
            <a:r>
              <a:rPr lang="ru-RU" sz="2400" b="0" i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8343" y="1630780"/>
            <a:ext cx="114953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Перспектива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 и 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ортография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 (ортогональная проекция) — это два основных способа отображения трехмерного мира на двухмерной плоскости.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22171" y="4738539"/>
            <a:ext cx="7924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Ортография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 (параллельная проекция) сохраняет размеры и параллельность линий.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5" t="14555" r="54831" b="23974"/>
          <a:stretch/>
        </p:blipFill>
        <p:spPr bwMode="auto">
          <a:xfrm>
            <a:off x="435429" y="2983335"/>
            <a:ext cx="2516777" cy="1375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39" t="4339" r="4850" b="19406"/>
          <a:stretch/>
        </p:blipFill>
        <p:spPr bwMode="auto">
          <a:xfrm>
            <a:off x="348343" y="4738539"/>
            <a:ext cx="2534194" cy="154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D9145CE-9473-54EE-5E56-C64F8AA678A8}"/>
              </a:ext>
            </a:extLst>
          </p:cNvPr>
          <p:cNvSpPr txBox="1"/>
          <p:nvPr/>
        </p:nvSpPr>
        <p:spPr>
          <a:xfrm>
            <a:off x="348343" y="578629"/>
            <a:ext cx="1149531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b="1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 </a:t>
            </a:r>
            <a:r>
              <a:rPr lang="ru-RU" sz="2800" b="1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моделирование. Развитие пространственного мышления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4165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3140147-0BEB-67A5-3C91-DF97A591F2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726"/>
          <a:stretch/>
        </p:blipFill>
        <p:spPr>
          <a:xfrm>
            <a:off x="731518" y="1301815"/>
            <a:ext cx="5033554" cy="267776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F7ED822-3CE4-3E1A-B8F6-7CF2A3A154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9170" y="1301814"/>
            <a:ext cx="5008719" cy="267776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73937ECA-8F9E-D583-B26E-95A4F4B3B44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716" t="13468" r="6933" b="7317"/>
          <a:stretch/>
        </p:blipFill>
        <p:spPr>
          <a:xfrm>
            <a:off x="7380666" y="4179548"/>
            <a:ext cx="3185724" cy="257217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7F89F190-49BB-95B9-0C6C-63BF8BB42B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518" y="4179550"/>
            <a:ext cx="5033554" cy="257217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D9145CE-9473-54EE-5E56-C64F8AA678A8}"/>
              </a:ext>
            </a:extLst>
          </p:cNvPr>
          <p:cNvSpPr txBox="1"/>
          <p:nvPr/>
        </p:nvSpPr>
        <p:spPr>
          <a:xfrm>
            <a:off x="348343" y="578629"/>
            <a:ext cx="1149531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b="1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 </a:t>
            </a:r>
            <a:r>
              <a:rPr lang="ru-RU" sz="2800" b="1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моделирование. Развитие пространственного мышления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31518" y="1301814"/>
            <a:ext cx="20029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 сверху</a:t>
            </a:r>
            <a:endParaRPr lang="en-US" sz="2400" dirty="0">
              <a:solidFill>
                <a:schemeClr val="accent1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469170" y="1301813"/>
            <a:ext cx="20029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 сверху</a:t>
            </a:r>
            <a:endParaRPr lang="en-US" sz="2400" dirty="0">
              <a:solidFill>
                <a:schemeClr val="accent1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2947849" y="3473007"/>
            <a:ext cx="600891" cy="12131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8673083" y="3473006"/>
            <a:ext cx="600891" cy="12131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28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E5149952-E68C-E0F5-D523-AAC25E2FA8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3199" y="1271450"/>
            <a:ext cx="5600458" cy="311866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2811487-FA56-E6F3-526D-DB21CE3C36D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32" t="11817" r="9345" b="19287"/>
          <a:stretch/>
        </p:blipFill>
        <p:spPr>
          <a:xfrm>
            <a:off x="348343" y="1271450"/>
            <a:ext cx="6461760" cy="155492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CC68BC73-2626-78C6-24FF-8FB91DC97D2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46" t="17812" r="7902" b="31959"/>
          <a:stretch/>
        </p:blipFill>
        <p:spPr>
          <a:xfrm>
            <a:off x="348343" y="5056094"/>
            <a:ext cx="11495314" cy="109688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D9145CE-9473-54EE-5E56-C64F8AA678A8}"/>
              </a:ext>
            </a:extLst>
          </p:cNvPr>
          <p:cNvSpPr txBox="1"/>
          <p:nvPr/>
        </p:nvSpPr>
        <p:spPr>
          <a:xfrm>
            <a:off x="348343" y="578629"/>
            <a:ext cx="1149531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b="1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 </a:t>
            </a:r>
            <a:r>
              <a:rPr lang="ru-RU" sz="2800" b="1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моделирование. Развитие пространственного мышления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 rot="18900000">
            <a:off x="6949805" y="1963223"/>
            <a:ext cx="445541" cy="8994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 rot="2700000">
            <a:off x="6474264" y="4104155"/>
            <a:ext cx="445541" cy="8994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D1700ACE-4D1B-1B43-4AB2-781CEEB76833}"/>
              </a:ext>
            </a:extLst>
          </p:cNvPr>
          <p:cNvSpPr txBox="1"/>
          <p:nvPr/>
        </p:nvSpPr>
        <p:spPr>
          <a:xfrm>
            <a:off x="348342" y="3329872"/>
            <a:ext cx="574765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Взаимное расположение трехмерных объектов в пространстве на двумерном экране.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0690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1756750-6E99-01AA-93ED-E2C5F31F42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343" y="1959429"/>
            <a:ext cx="7474448" cy="395476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D9145CE-9473-54EE-5E56-C64F8AA678A8}"/>
              </a:ext>
            </a:extLst>
          </p:cNvPr>
          <p:cNvSpPr txBox="1"/>
          <p:nvPr/>
        </p:nvSpPr>
        <p:spPr>
          <a:xfrm>
            <a:off x="348343" y="578629"/>
            <a:ext cx="1149531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b="1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 </a:t>
            </a:r>
            <a:r>
              <a:rPr lang="ru-RU" sz="2800" b="1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моделирование. Развитие пространственного мышления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6EC0898-D186-A180-59F1-F5D7373F07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1083" y="3240125"/>
            <a:ext cx="4402574" cy="308367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1700ACE-4D1B-1B43-4AB2-781CEEB76833}"/>
              </a:ext>
            </a:extLst>
          </p:cNvPr>
          <p:cNvSpPr txBox="1"/>
          <p:nvPr/>
        </p:nvSpPr>
        <p:spPr>
          <a:xfrm>
            <a:off x="1071153" y="1248524"/>
            <a:ext cx="1005840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Моделирование простой сценки из различных элементов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9484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D9145CE-9473-54EE-5E56-C64F8AA678A8}"/>
              </a:ext>
            </a:extLst>
          </p:cNvPr>
          <p:cNvSpPr txBox="1"/>
          <p:nvPr/>
        </p:nvSpPr>
        <p:spPr>
          <a:xfrm>
            <a:off x="348343" y="578629"/>
            <a:ext cx="1149531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b="1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 </a:t>
            </a:r>
            <a:r>
              <a:rPr lang="ru-RU" sz="2800" b="1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моделирование. Развитие пространственного мышления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03F4444-E960-EEE0-25AF-AAD8A85A0FE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" b="-113"/>
          <a:stretch/>
        </p:blipFill>
        <p:spPr>
          <a:xfrm>
            <a:off x="348343" y="1834622"/>
            <a:ext cx="7471954" cy="420912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5A1EC96-D2C2-4308-4D9E-A30398A943B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10" t="2807" r="16315" b="14854"/>
          <a:stretch/>
        </p:blipFill>
        <p:spPr>
          <a:xfrm>
            <a:off x="7441083" y="3227572"/>
            <a:ext cx="4432663" cy="306541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1700ACE-4D1B-1B43-4AB2-781CEEB76833}"/>
              </a:ext>
            </a:extLst>
          </p:cNvPr>
          <p:cNvSpPr txBox="1"/>
          <p:nvPr/>
        </p:nvSpPr>
        <p:spPr>
          <a:xfrm>
            <a:off x="1071153" y="1248524"/>
            <a:ext cx="1005840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Настройка материалов и освещения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9900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EB04A80-8B73-24B5-1ED9-ED76A21319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C016932-6FAD-548A-6400-880FA84319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562" t="18078" r="24120" b="17691"/>
          <a:stretch/>
        </p:blipFill>
        <p:spPr>
          <a:xfrm>
            <a:off x="2612572" y="2298228"/>
            <a:ext cx="3265714" cy="193423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BE1B4E8-9E0B-733D-D464-51BFD184E7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700" t="4907" r="17066" b="19161"/>
          <a:stretch/>
        </p:blipFill>
        <p:spPr>
          <a:xfrm>
            <a:off x="7321379" y="2298228"/>
            <a:ext cx="1317438" cy="19342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D9145CE-9473-54EE-5E56-C64F8AA678A8}"/>
              </a:ext>
            </a:extLst>
          </p:cNvPr>
          <p:cNvSpPr txBox="1"/>
          <p:nvPr/>
        </p:nvSpPr>
        <p:spPr>
          <a:xfrm>
            <a:off x="348343" y="578629"/>
            <a:ext cx="1149531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b="1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 </a:t>
            </a:r>
            <a:r>
              <a:rPr lang="ru-RU" sz="2800" b="1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моделирование. Развитие пространственного мышления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 rot="16200000">
            <a:off x="6359585" y="2773876"/>
            <a:ext cx="486877" cy="98294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1700ACE-4D1B-1B43-4AB2-781CEEB76833}"/>
              </a:ext>
            </a:extLst>
          </p:cNvPr>
          <p:cNvSpPr txBox="1"/>
          <p:nvPr/>
        </p:nvSpPr>
        <p:spPr>
          <a:xfrm>
            <a:off x="1079862" y="1581056"/>
            <a:ext cx="100726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Большинство деталей делается на основе простой «заготовки»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49" t="71988" b="2467"/>
          <a:stretch/>
        </p:blipFill>
        <p:spPr>
          <a:xfrm>
            <a:off x="3692896" y="4345677"/>
            <a:ext cx="2342606" cy="237002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98" t="32142" b="36252"/>
          <a:stretch/>
        </p:blipFill>
        <p:spPr>
          <a:xfrm>
            <a:off x="6262387" y="4345677"/>
            <a:ext cx="2094776" cy="2376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202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EB04A80-8B73-24B5-1ED9-ED76A21319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0190964-DCEF-3F41-AE0A-E4582AE515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9497" y="2186996"/>
            <a:ext cx="9353007" cy="438680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D9145CE-9473-54EE-5E56-C64F8AA678A8}"/>
              </a:ext>
            </a:extLst>
          </p:cNvPr>
          <p:cNvSpPr txBox="1"/>
          <p:nvPr/>
        </p:nvSpPr>
        <p:spPr>
          <a:xfrm>
            <a:off x="348343" y="578629"/>
            <a:ext cx="1149531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b="1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 </a:t>
            </a:r>
            <a:r>
              <a:rPr lang="ru-RU" sz="2800" b="1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моделирование. Развитие пространственного мышления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1700ACE-4D1B-1B43-4AB2-781CEEB76833}"/>
              </a:ext>
            </a:extLst>
          </p:cNvPr>
          <p:cNvSpPr txBox="1"/>
          <p:nvPr/>
        </p:nvSpPr>
        <p:spPr>
          <a:xfrm>
            <a:off x="1079862" y="1581056"/>
            <a:ext cx="100726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Большинство деталей делается на основе простой «заготовки»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6586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4B81897-2AB0-39F8-8ECE-E905EEF27D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0F01FAC-EAD8-B270-ECAA-7ABFA8FC05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017" t="5751" r="7732" b="6841"/>
          <a:stretch/>
        </p:blipFill>
        <p:spPr>
          <a:xfrm>
            <a:off x="6808018" y="3422469"/>
            <a:ext cx="5035639" cy="291737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CED76E3-68B2-27FA-5A9C-8923067277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639" t="16165" r="12089" b="6071"/>
          <a:stretch/>
        </p:blipFill>
        <p:spPr>
          <a:xfrm>
            <a:off x="2822519" y="2042721"/>
            <a:ext cx="6270172" cy="302187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F95997D1-BF5C-BB15-44DF-35AE9FB7000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545" r="23253" b="11056"/>
          <a:stretch/>
        </p:blipFill>
        <p:spPr>
          <a:xfrm>
            <a:off x="348343" y="2042721"/>
            <a:ext cx="2474176" cy="429712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D9145CE-9473-54EE-5E56-C64F8AA678A8}"/>
              </a:ext>
            </a:extLst>
          </p:cNvPr>
          <p:cNvSpPr txBox="1"/>
          <p:nvPr/>
        </p:nvSpPr>
        <p:spPr>
          <a:xfrm>
            <a:off x="348343" y="578629"/>
            <a:ext cx="1149531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b="1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 </a:t>
            </a:r>
            <a:r>
              <a:rPr lang="ru-RU" sz="2800" b="1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моделирование. Развитие пространственного мышления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1700ACE-4D1B-1B43-4AB2-781CEEB76833}"/>
              </a:ext>
            </a:extLst>
          </p:cNvPr>
          <p:cNvSpPr txBox="1"/>
          <p:nvPr/>
        </p:nvSpPr>
        <p:spPr>
          <a:xfrm>
            <a:off x="1079862" y="1581056"/>
            <a:ext cx="1007581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Более сложные детали делаются из более простых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9377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465</TotalTime>
  <Words>142</Words>
  <Application>Microsoft Office PowerPoint</Application>
  <PresentationFormat>Широкоэкранный</PresentationFormat>
  <Paragraphs>24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Nikolay</dc:creator>
  <cp:lastModifiedBy>Пользователь</cp:lastModifiedBy>
  <cp:revision>16</cp:revision>
  <dcterms:created xsi:type="dcterms:W3CDTF">2025-12-14T07:26:26Z</dcterms:created>
  <dcterms:modified xsi:type="dcterms:W3CDTF">2025-12-16T11:10:58Z</dcterms:modified>
</cp:coreProperties>
</file>