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70" r:id="rId6"/>
    <p:sldId id="262" r:id="rId7"/>
    <p:sldId id="264" r:id="rId8"/>
    <p:sldId id="266" r:id="rId9"/>
    <p:sldId id="268" r:id="rId10"/>
    <p:sldId id="267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05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942D-EE0E-452D-BC01-C61C283CD9E7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3FC3-4A22-4967-B860-2E5396481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7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3FC3-4A22-4967-B860-2E53964810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4087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Начальные навыки вождения карта»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149080"/>
            <a:ext cx="734481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4324237"/>
            <a:ext cx="377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Педагог </a:t>
            </a:r>
            <a:r>
              <a:rPr lang="ru-RU" b="1" dirty="0" smtClean="0"/>
              <a:t>ДО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Евстратов Дмитрий </a:t>
            </a:r>
            <a:r>
              <a:rPr lang="ru-RU" b="1" dirty="0" smtClean="0"/>
              <a:t>Станиславович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033161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пгт. Свободный</a:t>
            </a:r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5975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казенное учреждение дополнительного образования </a:t>
            </a:r>
            <a:endParaRPr lang="ru-RU" b="1" dirty="0" smtClean="0"/>
          </a:p>
          <a:p>
            <a:pPr algn="ctr"/>
            <a:r>
              <a:rPr lang="ru-RU" b="1" dirty="0" smtClean="0"/>
              <a:t>Станция </a:t>
            </a:r>
            <a:r>
              <a:rPr lang="ru-RU" b="1" dirty="0"/>
              <a:t>юных </a:t>
            </a:r>
            <a:r>
              <a:rPr lang="ru-RU" b="1" dirty="0" smtClean="0"/>
              <a:t>техников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328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01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6458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938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16632"/>
            <a:ext cx="64087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060848"/>
            <a:ext cx="784887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59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50099" cy="521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21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92688" cy="49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949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16632"/>
            <a:ext cx="64087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340768"/>
            <a:ext cx="6912768" cy="51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03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7848872" cy="1143000"/>
          </a:xfrm>
        </p:spPr>
        <p:txBody>
          <a:bodyPr/>
          <a:lstStyle/>
          <a:p>
            <a:r>
              <a:rPr lang="ru-RU" dirty="0" smtClean="0"/>
              <a:t>Устройство  «Карта»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3944"/>
            <a:ext cx="5760640" cy="3821360"/>
          </a:xfrm>
        </p:spPr>
      </p:pic>
    </p:spTree>
    <p:extLst>
      <p:ext uri="{BB962C8B-B14F-4D97-AF65-F5344CB8AC3E}">
        <p14:creationId xmlns:p14="http://schemas.microsoft.com/office/powerpoint/2010/main" val="4668984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412776"/>
            <a:ext cx="6624736" cy="45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44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16632"/>
            <a:ext cx="64087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268760"/>
            <a:ext cx="69482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06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4637"/>
            <a:ext cx="7041232" cy="49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0439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686800" cy="1143000"/>
          </a:xfrm>
        </p:spPr>
        <p:txBody>
          <a:bodyPr/>
          <a:lstStyle/>
          <a:p>
            <a:r>
              <a:rPr lang="ru-RU" dirty="0" smtClean="0"/>
              <a:t>Прохождение поворотов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44825"/>
            <a:ext cx="72728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0648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30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 «Карта»</vt:lpstr>
      <vt:lpstr>Презентация PowerPoint</vt:lpstr>
      <vt:lpstr>Презентация PowerPoint</vt:lpstr>
      <vt:lpstr>Презентация PowerPoint</vt:lpstr>
      <vt:lpstr>Прохождение поворотов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26</cp:revision>
  <dcterms:created xsi:type="dcterms:W3CDTF">2018-01-10T05:46:59Z</dcterms:created>
  <dcterms:modified xsi:type="dcterms:W3CDTF">2023-03-31T07:38:29Z</dcterms:modified>
</cp:coreProperties>
</file>