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0" r:id="rId3"/>
    <p:sldId id="261" r:id="rId4"/>
    <p:sldId id="263" r:id="rId5"/>
    <p:sldId id="270" r:id="rId6"/>
    <p:sldId id="262" r:id="rId7"/>
    <p:sldId id="264" r:id="rId8"/>
    <p:sldId id="266" r:id="rId9"/>
    <p:sldId id="268" r:id="rId10"/>
    <p:sldId id="267" r:id="rId11"/>
    <p:sldId id="269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05" autoAdjust="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B942D-EE0E-452D-BC01-C61C283CD9E7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63FC3-4A22-4967-B860-2E5396481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377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3FC3-4A22-4967-B860-2E539648107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493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31.03.2023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16632"/>
            <a:ext cx="6408712" cy="1944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916832"/>
            <a:ext cx="7344816" cy="1944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Начальные навыки вождения карта»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4149080"/>
            <a:ext cx="7344816" cy="1944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2080" y="4324237"/>
            <a:ext cx="3771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Педагог </a:t>
            </a:r>
            <a:r>
              <a:rPr lang="ru-RU" b="1" dirty="0" smtClean="0"/>
              <a:t>ДО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Евстратов Дмитрий </a:t>
            </a:r>
            <a:r>
              <a:rPr lang="ru-RU" b="1" dirty="0" smtClean="0"/>
              <a:t>Станиславович 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6033161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пгт. Свободный</a:t>
            </a:r>
          </a:p>
          <a:p>
            <a:pPr algn="ctr"/>
            <a:r>
              <a:rPr lang="ru-RU" dirty="0" smtClean="0"/>
              <a:t>2023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859757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Муниципальное казенное учреждение дополнительного образования </a:t>
            </a:r>
            <a:endParaRPr lang="ru-RU" b="1" dirty="0" smtClean="0"/>
          </a:p>
          <a:p>
            <a:pPr algn="ctr"/>
            <a:r>
              <a:rPr lang="ru-RU" b="1" dirty="0" smtClean="0"/>
              <a:t>Станция </a:t>
            </a:r>
            <a:r>
              <a:rPr lang="ru-RU" b="1" dirty="0"/>
              <a:t>юных </a:t>
            </a:r>
            <a:r>
              <a:rPr lang="ru-RU" b="1" dirty="0" smtClean="0"/>
              <a:t>техников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43280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8"/>
            <a:ext cx="741682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310137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196752"/>
            <a:ext cx="7645841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4893888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03648" y="116632"/>
            <a:ext cx="6408712" cy="1944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2060848"/>
            <a:ext cx="7848872" cy="2520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6598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7450099" cy="5212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2421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68760"/>
            <a:ext cx="6192688" cy="499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79493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03648" y="116632"/>
            <a:ext cx="6408712" cy="1944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20" y="1340768"/>
            <a:ext cx="6912768" cy="5104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79037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704088"/>
            <a:ext cx="7848872" cy="1143000"/>
          </a:xfrm>
        </p:spPr>
        <p:txBody>
          <a:bodyPr/>
          <a:lstStyle/>
          <a:p>
            <a:r>
              <a:rPr lang="ru-RU" dirty="0" smtClean="0"/>
              <a:t>Устройство  «Карта»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343944"/>
            <a:ext cx="5760640" cy="3821360"/>
          </a:xfrm>
        </p:spPr>
      </p:pic>
    </p:spTree>
    <p:extLst>
      <p:ext uri="{BB962C8B-B14F-4D97-AF65-F5344CB8AC3E}">
        <p14:creationId xmlns:p14="http://schemas.microsoft.com/office/powerpoint/2010/main" val="46689847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75656" y="1412776"/>
            <a:ext cx="6624736" cy="4504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4449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03648" y="116632"/>
            <a:ext cx="6408712" cy="1944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72" y="1268760"/>
            <a:ext cx="6948264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86062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54637"/>
            <a:ext cx="7041232" cy="4981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6304391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8686800" cy="1143000"/>
          </a:xfrm>
        </p:spPr>
        <p:txBody>
          <a:bodyPr/>
          <a:lstStyle/>
          <a:p>
            <a:r>
              <a:rPr lang="ru-RU" dirty="0" smtClean="0"/>
              <a:t>Прохождение поворотов 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844825"/>
            <a:ext cx="7272808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406482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170</TotalTime>
  <Words>30</Words>
  <Application>Microsoft Office PowerPoint</Application>
  <PresentationFormat>Экран (4:3)</PresentationFormat>
  <Paragraphs>14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Calibri</vt:lpstr>
      <vt:lpstr>Constantia</vt:lpstr>
      <vt:lpstr>Times New Roman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Устройство  «Карта»</vt:lpstr>
      <vt:lpstr>Презентация PowerPoint</vt:lpstr>
      <vt:lpstr>Презентация PowerPoint</vt:lpstr>
      <vt:lpstr>Презентация PowerPoint</vt:lpstr>
      <vt:lpstr>Прохождение поворотов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Пользователь Windows</cp:lastModifiedBy>
  <cp:revision>26</cp:revision>
  <dcterms:created xsi:type="dcterms:W3CDTF">2018-01-10T05:46:59Z</dcterms:created>
  <dcterms:modified xsi:type="dcterms:W3CDTF">2023-03-31T07:38:29Z</dcterms:modified>
</cp:coreProperties>
</file>