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20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25720" cy="2068970"/>
          </a:xfrm>
        </p:spPr>
        <p:txBody>
          <a:bodyPr/>
          <a:lstStyle/>
          <a:p>
            <a:r>
              <a:rPr lang="ru-RU" dirty="0" smtClean="0"/>
              <a:t>Одаренный ребенок: </a:t>
            </a:r>
            <a:br>
              <a:rPr lang="ru-RU" dirty="0" smtClean="0"/>
            </a:br>
            <a:r>
              <a:rPr lang="ru-RU" dirty="0" smtClean="0"/>
              <a:t>как помочь ему?</a:t>
            </a:r>
            <a:endParaRPr lang="ru-RU" dirty="0"/>
          </a:p>
        </p:txBody>
      </p:sp>
      <p:pic>
        <p:nvPicPr>
          <p:cNvPr id="5" name="Рисунок 4" descr="6df64961dbc073de52f65f418f7826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2643182"/>
            <a:ext cx="5786446" cy="32548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Уважаемые родители! Для успеха и благополучия ребенка необходимы Ваша любовь и поддержка: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071546"/>
            <a:ext cx="7498080" cy="4800600"/>
          </a:xfrm>
        </p:spPr>
        <p:txBody>
          <a:bodyPr>
            <a:noAutofit/>
          </a:bodyPr>
          <a:lstStyle/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Будьте честными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Все дети весьма чувствительны ко лжи, а к одаренным детям это относится в большей степени. </a:t>
            </a:r>
          </a:p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Оценивайте уровень развития ребенка.  </a:t>
            </a:r>
          </a:p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Избегайте длинных объяснений или бесед. </a:t>
            </a:r>
          </a:p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Старайтесь вовремя уловить изменения в ребенке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Они могут выражаться в неординарных вопросах или в поведении и являются признаком одаренности. </a:t>
            </a:r>
          </a:p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Уважайте в ребенке индивидуальность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Не стремитесь проецировать на него собственные интересы и увлечения. </a:t>
            </a:r>
          </a:p>
          <a:p>
            <a:pPr marL="425196" indent="-34290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Развивайте в своих детях следующие качества: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уверенность, базирующуюся на собственном сознании самоценности;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понимание достоинств и недостатков в себе самом и в окружающих;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интеллектуальную любознательность и готовность к исследовательскому риску;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уважение к доброте, честности, дружелюбию, сопереживанию, терпению, к душевному мужеству;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привычку опираться на собственные силы и готовность нести ответственность за свои поступки;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умение помогать находить общий язык и радость в общении с людьми всех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Одаренные дети</a:t>
            </a:r>
            <a:r>
              <a:rPr lang="ru-RU" dirty="0" smtClean="0"/>
              <a:t>. </a:t>
            </a:r>
            <a:r>
              <a:rPr lang="ru-RU" b="1" dirty="0" smtClean="0"/>
              <a:t>Кто они?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Это, прежде всего, - дети, но обладающие большими способностями к высоким достижениям и выдающимся результатам в различных сферах деятельности.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Широко распространено мнение о том, что одаренные дети, обладая большими способностями,  могут добиваться всего сами. Это не всегда так!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зависимости от возраста ребенка выделяют три категории одаренности: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Дети, выделяющиеся необычно быстрым темпом умственного развития, высоким уровнем интеллекта в целом (такие дети относительно чаще встречаются в 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дошкольном и младшем школьном возрастах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с обычным интеллектом, но резко выделяющиеся в определенных видах занятий (например, в математике или какой-нибудь другой области науки). Такие дети могут обнаруживаться в 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подростковом возрасте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Дети, которые пока не достигают успехов в каких-либо видах учения или творческих занятий, но обладающие яркой познавательной активностью, оригинальностью суждений, незаурядными умственными резервами. Это случаи, когда можно говорить о потенциальной, или «скрытой», одаренности. Умственные возможности таких учащихся нередко раскрываются уже в 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старшем школьном возрасте.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274638"/>
            <a:ext cx="7004894" cy="79690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Особенности, которые можно заметить у Вашего ребенка: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142984"/>
            <a:ext cx="7719274" cy="5105416"/>
          </a:xfrm>
        </p:spPr>
        <p:txBody>
          <a:bodyPr>
            <a:noAutofit/>
          </a:bodyPr>
          <a:lstStyle/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1. Интеллектуальный тип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Дети этого типа одаренности точно и глубоко анализируют учебный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внеучебный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материал, склонны к философскому осмыслению материала. Для них характерен высокий интеллект, развитый ум, благодаря которому они легко усваивают разные предметы. Они умеют самостоятельно получать знания и сами читают дополнительную литературу.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2. Академический тип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Дети данного типа также отличаются высоким интеллектом, однако на первый план выходят особые способности именно к обучению. Дети этого типа одаренности, прежде всего, умеют блестяще учиться. К числу академически одаренных учащихся часто относятся медалисты.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Креативный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тип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Выражается в нестандартности мышления, непохожем на других взгляде на мир. Нежелание этих детей идти «в ногу» со всеми остальными и является основой их одаренности,  на которой и строится их нестандартное видение мира. Для того, чтобы увидеть подлинные творческие способности этих учеников, им нужно предлагать нестандартные темы сочинений, особые творческие задания или исследовательские проекты.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5. Лидерская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или 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социальная одаренность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характерна для детей, обладающих способностью понимать других людей, строить с ними отношения, руководить ими. Лидерская одаренность предполагает высокий уровень интеллекта, хорошо развитую интуицию, понимание чувств и потребностей других людей, способность к сопереживанию, яркое чувство юмора, помогающее им нравиться другим людям.</a:t>
            </a:r>
          </a:p>
          <a:p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6. Психомоторная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или 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спортивная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одаренность. Детей, относящихся к данной группе, отличает: энергичность, стремление к участию во всевозможных соревнованиях, подвижных спортивных играх, быстрота реакции, легкость в движениях, их хорошая координация, физическая выносливость.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важные моменты в развитии способностей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1. Способности развиваются только в любимой деятельности. Любые дополнительные занятия с точки зрения развития способностей либо бесполезны, либо просто вредны, так как деятельность по принуждению увеличивает отрицательное отношение к ней.</a:t>
            </a:r>
          </a:p>
          <a:p>
            <a:r>
              <a:rPr lang="ru-RU" dirty="0" smtClean="0"/>
              <a:t>2. Оценки, особенно в начальных классах, сами по себе никак не характеризуют наличие или отсутствие способности. Наверное, наблюдали не единожды истории, когда мальчишка-двоечник, которого не усадишь за уроки, становится способным и успешным в будущем, потому что обожает чтение, сидит со сложным конструктором, решает головоломные шахматные задачи - и в этой деятельности счастливо развивает свои способности.</a:t>
            </a:r>
          </a:p>
          <a:p>
            <a:r>
              <a:rPr lang="ru-RU" dirty="0" smtClean="0"/>
              <a:t>3. Начинать учение ребёнка надо с радости познания. Только на этом фоне можно развить способности. Это не значит, конечно, что учение должно быть только радостью. Чем старше ребенок, тем больше элементов обязательности, ответственности  и самоконтроля надо вводить в учение. Но начало учения должно обязательно быть приятным, радостным для ребёнка. Иначе ни о каких способностях не приходится говорить.</a:t>
            </a:r>
          </a:p>
          <a:p>
            <a:r>
              <a:rPr lang="ru-RU" dirty="0" smtClean="0"/>
              <a:t>4. И, самое главное, способности, к великому сожалению, от природы не даются, их надо развивать; познавательная потребность, наоборот, даётся от природы (хотя её тоже надо развивать), и именно от неё в самой значительной мере зависит развитие способностей.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Одаренность в дошкольном возрасте (3 – 7 лет)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142984"/>
            <a:ext cx="5929354" cy="3357586"/>
          </a:xfrm>
        </p:spPr>
        <p:txBody>
          <a:bodyPr>
            <a:noAutofit/>
          </a:bodyPr>
          <a:lstStyle/>
          <a:p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Если у Вашего ребенка: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отличная память в сочетании с ранним языковым развитием,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чрезвычайное любопытство в отношении того, как устроен тот или иной предмет, отчего мир устроен так, а не иначе,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проявляется способность отслеживать несколько процессов одновременно,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живое воображение, изобретательность и богатая фантазия,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отличное чувство юмора, он любит смешные несоответствия, игру слов, шутки,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повышенные математические способности в плане вычислений и логики,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устойчивая концентрация внимания и большое упорство в решении различных задач,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обостренное чувство справедливости, опережающее нравственное развитие,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наблюдаются трудности в общении со сверстниками,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высокий энергетический уровень (малая продолжительность сна),  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зрение часто нестабильно, испытывает затруднения фокусирования с близкого расстояния на дальнее (от парты к доске),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 можно говорить о наличии у него отличительных черт, характерных для одаренных детей.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5065218" cy="1060472"/>
          </a:xfrm>
        </p:spPr>
        <p:txBody>
          <a:bodyPr>
            <a:normAutofit/>
          </a:bodyPr>
          <a:lstStyle/>
          <a:p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Что делать родителям?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928670"/>
            <a:ext cx="5636722" cy="5715040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Отвечайте на все бесчисленные вопросы.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 Используйте эти вопросы для того, чтобы стимулировать ребенка к дальнейшим исследованиям и опытам.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 делайте излишнего упора на занятиях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Для  ребенка дошкольного возраста более естественно мышление интуитивное, ассоциативное, которое лучше всего развивается в игре, и может подавляться ранними интенсивными занятиями с использованием строго организованных материалов, подобных школьным учебникам.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одаренном ребенке надо развивать самые разные интересы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Выделите ребенку место для его коллекций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экспериментов и любимых занятий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Избегайте создания «эффекта ореола».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Помните, что ребенку необходимо с ранних лет сталкиваться с ситуациями, в которых он не блещет, не достигает вершин. Ребенок может принимать участие и получать удовольствие от занятий, в которых не преуспевает. Успех приходит не всегда и не во всем. Неудача — вещь нормальная, случающаяся со всеми.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Оградите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малыша от общественного неодобрения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 негативной реакции сверстников, бабушек и дедушек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Сейчас не время критики! Кроха должен укрепиться в своей позиции, тогда ему будет легче развиваться.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4357718" cy="10112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Одаренность в младшем школьном возрасте (7-11 лет)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000108"/>
            <a:ext cx="4643470" cy="528641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Младший школьный возраст играет особую роль в развитии личности ребенка. Ребенок доверяет старшим, эта вера безгранична. Дети в этом возрасте весьма чувствительны к оценкам взрослых. Оценка собственной личности нередко бывает отражением мнений взрослых о ребенке. Нередко развитые способности у ребенка обнаруживаются в учебной деятельности, и связаны с развитием познавательной сферы (внимание, память, мышление, воображение). К концу младшего школьного возраста авторитет взрослых постепенно утрачивается. Большое значение в жизни детей начинают играть сверстники. Активно формируются и развиваются навыки общения с ровесниками, завязываются прочные дружеские отношения. Способные дети часто не распознаются взрослыми, так как оценивается, прежде всего, успеваемость и успешность обучения в школе.</a:t>
            </a:r>
          </a:p>
          <a:p>
            <a:endParaRPr lang="ru-RU" dirty="0"/>
          </a:p>
        </p:txBody>
      </p:sp>
      <p:pic>
        <p:nvPicPr>
          <p:cNvPr id="5" name="Рисунок 4" descr="razvitie-tvorcheskyh-sposobnostey-dete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662" y="0"/>
            <a:ext cx="3385338" cy="27146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42852"/>
            <a:ext cx="5000660" cy="100014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Родителям следует обратить внимание на следующие особенности ребенка: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357274"/>
            <a:ext cx="7929586" cy="5500726"/>
          </a:xfrm>
        </p:spPr>
        <p:txBody>
          <a:bodyPr>
            <a:normAutofit fontScale="92500" lnSpcReduction="10000"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интеллект выше среднего;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умение принимать решения;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чувство ответственности;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настойчивость;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терпимость и терпение в работе с людьми;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энтузиазм;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умением ясно выражать мысли в устной и/или письменной форме;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живость и любознательность;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независимость в действиях;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инициатива, стремление участвовать во всем новом;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воображения в мышлении;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гибкость в подходах к проблемам;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разнообразные интересы;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чувство юмора;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трудности в нахождении близких по духу друзей;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проблемы участия в играх сверстников, которые им неинтересны;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нежелание быть таким, как все;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трудности в школе, где отсутствует стимуляция интеллектуального развития;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ранний интерес к проблемам мироздания.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wh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714355"/>
            <a:ext cx="4058653" cy="21183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Рекомендации Джона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Гауэна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исследователя детской одаренности и творчества: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071546"/>
            <a:ext cx="7136920" cy="283845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создайте ребенку в его поисках безопасную психологическую базу, к которой он мог бы возвращаться, если будет вдруг напуган собственными открытиями;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поддерживайте стремление ребенка к творчеству и проявляйте сочувствие к ранним неудачам;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будьте терпимы к кажущимся вам странными идеям, уважайте любопытство ребенка;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оставляйте ребенка одного и позволяйте ему, если он того пожелает, самому заниматься своими делами. Избыток опеки мешает творчеству. Желания и цели детей принадлежат им самим, поэтому родительская помощь может порой восприниматься как нарушение границ личности.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создайте для ребенка атмосферу безопасности, любви, уважения к себе и окружающим. Без этих «банальностей» человек не способен достичь высот самовыражения;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помогайте справляться с разочарованием и сомнениями, когда понимание со стороны сверстников отсутствует. Нужно, чтобы ребенок сохранил творческий импульс, находя награду в себе самом и меньше переживая о том, признан ли он окружающими.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986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Одаренный ребенок:  как помочь ему?</vt:lpstr>
      <vt:lpstr>Одаренные дети. Кто они?</vt:lpstr>
      <vt:lpstr>Особенности, которые можно заметить у Вашего ребенка:</vt:lpstr>
      <vt:lpstr>важные моменты в развитии способностей</vt:lpstr>
      <vt:lpstr>Одаренность в дошкольном возрасте (3 – 7 лет) </vt:lpstr>
      <vt:lpstr>Что делать родителям? </vt:lpstr>
      <vt:lpstr>Одаренность в младшем школьном возрасте (7-11 лет)</vt:lpstr>
      <vt:lpstr>Родителям следует обратить внимание на следующие особенности ребенка: </vt:lpstr>
      <vt:lpstr>Рекомендации Джона Гауэна – исследователя детской одаренности и творчества:  </vt:lpstr>
      <vt:lpstr>Уважаемые родители! Для успеха и благополучия ребенка необходимы Ваша любовь и поддержка: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Детская одаренность</dc:title>
  <dc:creator>Пользователь</dc:creator>
  <cp:lastModifiedBy>Пользователь</cp:lastModifiedBy>
  <cp:revision>25</cp:revision>
  <dcterms:created xsi:type="dcterms:W3CDTF">2020-09-17T06:49:50Z</dcterms:created>
  <dcterms:modified xsi:type="dcterms:W3CDTF">2020-09-21T01:52:15Z</dcterms:modified>
</cp:coreProperties>
</file>