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64" r:id="rId3"/>
    <p:sldId id="265" r:id="rId4"/>
    <p:sldId id="266" r:id="rId5"/>
    <p:sldId id="267" r:id="rId6"/>
    <p:sldId id="272" r:id="rId7"/>
    <p:sldId id="274" r:id="rId8"/>
    <p:sldId id="275" r:id="rId9"/>
    <p:sldId id="276" r:id="rId10"/>
    <p:sldId id="277" r:id="rId11"/>
    <p:sldId id="278" r:id="rId12"/>
    <p:sldId id="279" r:id="rId1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0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7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2054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77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355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3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29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39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442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1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7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6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26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9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9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52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6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4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Муниципальное казенное учреждение дополнительного образования</a:t>
            </a:r>
          </a:p>
          <a:p>
            <a:pPr algn="ctr"/>
            <a:r>
              <a:rPr lang="ru-RU" dirty="0"/>
              <a:t>Станция юных техников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400" y="5717893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Педагог дополнительного образования</a:t>
            </a:r>
          </a:p>
          <a:p>
            <a:pPr algn="ctr"/>
            <a:r>
              <a:rPr lang="ru-RU" dirty="0"/>
              <a:t>Евстратов Д.С.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26A3A-A51B-14E2-F1EE-FD9A25DC00A7}"/>
              </a:ext>
            </a:extLst>
          </p:cNvPr>
          <p:cNvSpPr txBox="1"/>
          <p:nvPr/>
        </p:nvSpPr>
        <p:spPr>
          <a:xfrm>
            <a:off x="1447800" y="2517576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Основные части карта, </a:t>
            </a:r>
            <a:br>
              <a:rPr lang="ru-RU" sz="2800" b="1" dirty="0"/>
            </a:br>
            <a:r>
              <a:rPr lang="ru-RU" sz="2800" b="1" dirty="0"/>
              <a:t>их назначение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52615" y="2176272"/>
            <a:ext cx="1979676" cy="193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11442" y="2310003"/>
            <a:ext cx="1315085" cy="14744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За</a:t>
            </a:r>
            <a:r>
              <a:rPr sz="3200" spc="5" dirty="0">
                <a:latin typeface="Times New Roman"/>
                <a:cs typeface="Times New Roman"/>
              </a:rPr>
              <a:t>щ</a:t>
            </a:r>
            <a:r>
              <a:rPr sz="3200" spc="0" dirty="0">
                <a:latin typeface="Times New Roman"/>
                <a:cs typeface="Times New Roman"/>
              </a:rPr>
              <a:t>и</a:t>
            </a:r>
            <a:r>
              <a:rPr sz="3200" spc="35" dirty="0">
                <a:latin typeface="Times New Roman"/>
                <a:cs typeface="Times New Roman"/>
              </a:rPr>
              <a:t>т</a:t>
            </a:r>
            <a:r>
              <a:rPr sz="3200" spc="0" dirty="0">
                <a:latin typeface="Times New Roman"/>
                <a:cs typeface="Times New Roman"/>
              </a:rPr>
              <a:t>а ре</a:t>
            </a:r>
            <a:r>
              <a:rPr sz="3200" spc="-30" dirty="0">
                <a:latin typeface="Times New Roman"/>
                <a:cs typeface="Times New Roman"/>
              </a:rPr>
              <a:t>б</a:t>
            </a:r>
            <a:r>
              <a:rPr sz="3200" spc="0" dirty="0">
                <a:latin typeface="Times New Roman"/>
                <a:cs typeface="Times New Roman"/>
              </a:rPr>
              <a:t>ер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spc="0" dirty="0">
                <a:latin typeface="Times New Roman"/>
                <a:cs typeface="Times New Roman"/>
              </a:rPr>
              <a:t>и спи</a:t>
            </a:r>
            <a:r>
              <a:rPr sz="3200" spc="5" dirty="0">
                <a:latin typeface="Times New Roman"/>
                <a:cs typeface="Times New Roman"/>
              </a:rPr>
              <a:t>н</a:t>
            </a:r>
            <a:r>
              <a:rPr sz="3200" spc="0" dirty="0">
                <a:latin typeface="Times New Roman"/>
                <a:cs typeface="Times New Roman"/>
              </a:rPr>
              <a:t>ы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7636" y="1194816"/>
            <a:ext cx="5473446" cy="5473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02223" y="1709927"/>
            <a:ext cx="3520439" cy="3707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53861" y="1818132"/>
            <a:ext cx="3111500" cy="33928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445"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Защи</a:t>
            </a:r>
            <a:r>
              <a:rPr sz="2400" spc="5" dirty="0">
                <a:latin typeface="Times New Roman"/>
                <a:cs typeface="Times New Roman"/>
              </a:rPr>
              <a:t>т</a:t>
            </a:r>
            <a:r>
              <a:rPr sz="2400" spc="0" dirty="0">
                <a:latin typeface="Times New Roman"/>
                <a:cs typeface="Times New Roman"/>
              </a:rPr>
              <a:t>а шеи</a:t>
            </a:r>
            <a:endParaRPr sz="240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Сис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spc="0" dirty="0">
                <a:latin typeface="Times New Roman"/>
                <a:cs typeface="Times New Roman"/>
              </a:rPr>
              <a:t>е</a:t>
            </a:r>
            <a:r>
              <a:rPr sz="1800" spc="-10" dirty="0">
                <a:latin typeface="Times New Roman"/>
                <a:cs typeface="Times New Roman"/>
              </a:rPr>
              <a:t>м</a:t>
            </a:r>
            <a:r>
              <a:rPr sz="1800" spc="0" dirty="0">
                <a:latin typeface="Times New Roman"/>
                <a:cs typeface="Times New Roman"/>
              </a:rPr>
              <a:t>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за</a:t>
            </a:r>
            <a:r>
              <a:rPr sz="1800" spc="5" dirty="0">
                <a:latin typeface="Times New Roman"/>
                <a:cs typeface="Times New Roman"/>
              </a:rPr>
              <a:t>щ</a:t>
            </a:r>
            <a:r>
              <a:rPr sz="1800" spc="0" dirty="0">
                <a:latin typeface="Times New Roman"/>
                <a:cs typeface="Times New Roman"/>
              </a:rPr>
              <a:t>иты ш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и </a:t>
            </a:r>
            <a:r>
              <a:rPr sz="1800" spc="-40" dirty="0">
                <a:latin typeface="Times New Roman"/>
                <a:cs typeface="Times New Roman"/>
              </a:rPr>
              <a:t>г</a:t>
            </a:r>
            <a:r>
              <a:rPr sz="1800" spc="-25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ловы</a:t>
            </a:r>
            <a:endParaRPr sz="1800">
              <a:latin typeface="Times New Roman"/>
              <a:cs typeface="Times New Roman"/>
            </a:endParaRPr>
          </a:p>
          <a:p>
            <a:pPr marL="12700" marR="12700" indent="0" algn="ctr">
              <a:lnSpc>
                <a:spcPct val="99800"/>
              </a:lnSpc>
              <a:spcBef>
                <a:spcPts val="5"/>
              </a:spcBef>
            </a:pP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сп</a:t>
            </a:r>
            <a:r>
              <a:rPr sz="1800" spc="45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собст</a:t>
            </a:r>
            <a:r>
              <a:rPr sz="1800" spc="-55" dirty="0">
                <a:latin typeface="Times New Roman"/>
                <a:cs typeface="Times New Roman"/>
              </a:rPr>
              <a:t>в</a:t>
            </a:r>
            <a:r>
              <a:rPr sz="1800" spc="0" dirty="0">
                <a:latin typeface="Times New Roman"/>
                <a:cs typeface="Times New Roman"/>
              </a:rPr>
              <a:t>ует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з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spc="-70" dirty="0">
                <a:latin typeface="Times New Roman"/>
                <a:cs typeface="Times New Roman"/>
              </a:rPr>
              <a:t>а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0" dirty="0">
                <a:latin typeface="Times New Roman"/>
                <a:cs typeface="Times New Roman"/>
              </a:rPr>
              <a:t>ит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ль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spc="-4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му сни</a:t>
            </a:r>
            <a:r>
              <a:rPr sz="1800" spc="-25" dirty="0">
                <a:latin typeface="Times New Roman"/>
                <a:cs typeface="Times New Roman"/>
              </a:rPr>
              <a:t>ж</a:t>
            </a:r>
            <a:r>
              <a:rPr sz="1800" spc="0" dirty="0">
                <a:latin typeface="Times New Roman"/>
                <a:cs typeface="Times New Roman"/>
              </a:rPr>
              <a:t>ению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на</a:t>
            </a:r>
            <a:r>
              <a:rPr sz="1800" spc="5" dirty="0">
                <a:latin typeface="Times New Roman"/>
                <a:cs typeface="Times New Roman"/>
              </a:rPr>
              <a:t>г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зки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и повре</a:t>
            </a:r>
            <a:r>
              <a:rPr sz="1800" spc="5" dirty="0">
                <a:latin typeface="Times New Roman"/>
                <a:cs typeface="Times New Roman"/>
              </a:rPr>
              <a:t>ж</a:t>
            </a:r>
            <a:r>
              <a:rPr sz="1800" spc="0" dirty="0">
                <a:latin typeface="Times New Roman"/>
                <a:cs typeface="Times New Roman"/>
              </a:rPr>
              <a:t>ден</a:t>
            </a:r>
            <a:r>
              <a:rPr sz="1800" spc="-10" dirty="0">
                <a:latin typeface="Times New Roman"/>
                <a:cs typeface="Times New Roman"/>
              </a:rPr>
              <a:t>и</a:t>
            </a:r>
            <a:r>
              <a:rPr sz="1800" spc="0" dirty="0">
                <a:latin typeface="Times New Roman"/>
                <a:cs typeface="Times New Roman"/>
              </a:rPr>
              <a:t>й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шеи </a:t>
            </a:r>
            <a:r>
              <a:rPr sz="1800" spc="-10" dirty="0">
                <a:latin typeface="Times New Roman"/>
                <a:cs typeface="Times New Roman"/>
              </a:rPr>
              <a:t>п</a:t>
            </a:r>
            <a:r>
              <a:rPr sz="1800" spc="0" dirty="0">
                <a:latin typeface="Times New Roman"/>
                <a:cs typeface="Times New Roman"/>
              </a:rPr>
              <a:t>ри </a:t>
            </a:r>
            <a:r>
              <a:rPr sz="1800" spc="5" dirty="0">
                <a:latin typeface="Times New Roman"/>
                <a:cs typeface="Times New Roman"/>
              </a:rPr>
              <a:t>а</a:t>
            </a:r>
            <a:r>
              <a:rPr sz="1800" spc="-25" dirty="0">
                <a:latin typeface="Times New Roman"/>
                <a:cs typeface="Times New Roman"/>
              </a:rPr>
              <a:t>в</a:t>
            </a:r>
            <a:r>
              <a:rPr sz="1800" spc="0" dirty="0">
                <a:latin typeface="Times New Roman"/>
                <a:cs typeface="Times New Roman"/>
              </a:rPr>
              <a:t>арии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и сил</a:t>
            </a:r>
            <a:r>
              <a:rPr sz="1800" spc="-10" dirty="0">
                <a:latin typeface="Times New Roman"/>
                <a:cs typeface="Times New Roman"/>
              </a:rPr>
              <a:t>ь</a:t>
            </a:r>
            <a:r>
              <a:rPr sz="1800" spc="0" dirty="0">
                <a:latin typeface="Times New Roman"/>
                <a:cs typeface="Times New Roman"/>
              </a:rPr>
              <a:t>ных пере</a:t>
            </a:r>
            <a:r>
              <a:rPr sz="1800" spc="5" dirty="0">
                <a:latin typeface="Times New Roman"/>
                <a:cs typeface="Times New Roman"/>
              </a:rPr>
              <a:t>г</a:t>
            </a:r>
            <a:r>
              <a:rPr sz="1800" spc="-30" dirty="0">
                <a:latin typeface="Times New Roman"/>
                <a:cs typeface="Times New Roman"/>
              </a:rPr>
              <a:t>р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з</a:t>
            </a:r>
            <a:r>
              <a:rPr sz="1800" spc="-30" dirty="0">
                <a:latin typeface="Times New Roman"/>
                <a:cs typeface="Times New Roman"/>
              </a:rPr>
              <a:t>к</a:t>
            </a:r>
            <a:r>
              <a:rPr sz="1800" spc="0" dirty="0">
                <a:latin typeface="Times New Roman"/>
                <a:cs typeface="Times New Roman"/>
              </a:rPr>
              <a:t>ах. </a:t>
            </a:r>
            <a:r>
              <a:rPr sz="1800" spc="-30" dirty="0">
                <a:latin typeface="Times New Roman"/>
                <a:cs typeface="Times New Roman"/>
              </a:rPr>
              <a:t>Б</a:t>
            </a:r>
            <a:r>
              <a:rPr sz="1800" spc="0" dirty="0">
                <a:latin typeface="Times New Roman"/>
                <a:cs typeface="Times New Roman"/>
              </a:rPr>
              <a:t>л</a:t>
            </a:r>
            <a:r>
              <a:rPr sz="1800" spc="5" dirty="0">
                <a:latin typeface="Times New Roman"/>
                <a:cs typeface="Times New Roman"/>
              </a:rPr>
              <a:t>а</a:t>
            </a:r>
            <a:r>
              <a:rPr sz="1800" spc="-45" dirty="0">
                <a:latin typeface="Times New Roman"/>
                <a:cs typeface="Times New Roman"/>
              </a:rPr>
              <a:t>г</a:t>
            </a:r>
            <a:r>
              <a:rPr sz="1800" spc="-5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даря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с</a:t>
            </a:r>
            <a:r>
              <a:rPr sz="1800" spc="30" dirty="0">
                <a:latin typeface="Times New Roman"/>
                <a:cs typeface="Times New Roman"/>
              </a:rPr>
              <a:t>т</a:t>
            </a:r>
            <a:r>
              <a:rPr sz="1800" spc="0" dirty="0">
                <a:latin typeface="Times New Roman"/>
                <a:cs typeface="Times New Roman"/>
              </a:rPr>
              <a:t>ройс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spc="-75" dirty="0">
                <a:latin typeface="Times New Roman"/>
                <a:cs typeface="Times New Roman"/>
              </a:rPr>
              <a:t>в</a:t>
            </a:r>
            <a:r>
              <a:rPr sz="1800" spc="-17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шея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при сильн</a:t>
            </a:r>
            <a:r>
              <a:rPr sz="1800" spc="-4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м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т</a:t>
            </a:r>
            <a:r>
              <a:rPr sz="1800" spc="0" dirty="0">
                <a:latin typeface="Times New Roman"/>
                <a:cs typeface="Times New Roman"/>
              </a:rPr>
              <a:t>о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0" dirty="0">
                <a:latin typeface="Times New Roman"/>
                <a:cs typeface="Times New Roman"/>
              </a:rPr>
              <a:t>м</a:t>
            </a:r>
            <a:r>
              <a:rPr sz="1800" spc="-50" dirty="0">
                <a:latin typeface="Times New Roman"/>
                <a:cs typeface="Times New Roman"/>
              </a:rPr>
              <a:t>о</a:t>
            </a:r>
            <a:r>
              <a:rPr sz="1800" spc="-20" dirty="0">
                <a:latin typeface="Times New Roman"/>
                <a:cs typeface="Times New Roman"/>
              </a:rPr>
              <a:t>ж</a:t>
            </a:r>
            <a:r>
              <a:rPr sz="1800" spc="0" dirty="0">
                <a:latin typeface="Times New Roman"/>
                <a:cs typeface="Times New Roman"/>
              </a:rPr>
              <a:t>ении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в м</a:t>
            </a:r>
            <a:r>
              <a:rPr sz="1800" spc="-4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мент </a:t>
            </a:r>
            <a:r>
              <a:rPr sz="1800" spc="-85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дара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п</a:t>
            </a:r>
            <a:r>
              <a:rPr sz="1800" spc="-3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л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0" dirty="0">
                <a:latin typeface="Times New Roman"/>
                <a:cs typeface="Times New Roman"/>
              </a:rPr>
              <a:t>а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с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щ</a:t>
            </a:r>
            <a:r>
              <a:rPr sz="1800" spc="50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ст</a:t>
            </a:r>
            <a:r>
              <a:rPr sz="1800" spc="-15" dirty="0">
                <a:latin typeface="Times New Roman"/>
                <a:cs typeface="Times New Roman"/>
              </a:rPr>
              <a:t>в</a:t>
            </a:r>
            <a:r>
              <a:rPr sz="1800" spc="0" dirty="0">
                <a:latin typeface="Times New Roman"/>
                <a:cs typeface="Times New Roman"/>
              </a:rPr>
              <a:t>енно меньш</a:t>
            </a:r>
            <a:r>
              <a:rPr sz="1800" spc="25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ю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на</a:t>
            </a:r>
            <a:r>
              <a:rPr sz="1800" spc="5" dirty="0">
                <a:latin typeface="Times New Roman"/>
                <a:cs typeface="Times New Roman"/>
              </a:rPr>
              <a:t>г</a:t>
            </a:r>
            <a:r>
              <a:rPr sz="1800" spc="-25" dirty="0">
                <a:latin typeface="Times New Roman"/>
                <a:cs typeface="Times New Roman"/>
              </a:rPr>
              <a:t>р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з</a:t>
            </a:r>
            <a:r>
              <a:rPr sz="1800" spc="-30" dirty="0">
                <a:latin typeface="Times New Roman"/>
                <a:cs typeface="Times New Roman"/>
              </a:rPr>
              <a:t>к</a:t>
            </a:r>
            <a:r>
              <a:rPr sz="1800" spc="-17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0" dirty="0">
                <a:latin typeface="Times New Roman"/>
                <a:cs typeface="Times New Roman"/>
              </a:rPr>
              <a:t>ем </a:t>
            </a:r>
            <a:r>
              <a:rPr sz="1800" spc="-30" dirty="0">
                <a:latin typeface="Times New Roman"/>
                <a:cs typeface="Times New Roman"/>
              </a:rPr>
              <a:t>б</a:t>
            </a:r>
            <a:r>
              <a:rPr sz="1800" spc="25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з 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0" dirty="0">
                <a:latin typeface="Times New Roman"/>
                <a:cs typeface="Times New Roman"/>
              </a:rPr>
              <a:t>с</a:t>
            </a:r>
            <a:r>
              <a:rPr sz="1800" spc="30" dirty="0">
                <a:latin typeface="Times New Roman"/>
                <a:cs typeface="Times New Roman"/>
              </a:rPr>
              <a:t>т</a:t>
            </a:r>
            <a:r>
              <a:rPr sz="1800" spc="0" dirty="0">
                <a:latin typeface="Times New Roman"/>
                <a:cs typeface="Times New Roman"/>
              </a:rPr>
              <a:t>ро</a:t>
            </a:r>
            <a:r>
              <a:rPr sz="1800" spc="-10" dirty="0">
                <a:latin typeface="Times New Roman"/>
                <a:cs typeface="Times New Roman"/>
              </a:rPr>
              <a:t>й</a:t>
            </a:r>
            <a:r>
              <a:rPr sz="1800" spc="0" dirty="0">
                <a:latin typeface="Times New Roman"/>
                <a:cs typeface="Times New Roman"/>
              </a:rPr>
              <a:t>с</a:t>
            </a:r>
            <a:r>
              <a:rPr sz="1800" spc="5" dirty="0">
                <a:latin typeface="Times New Roman"/>
                <a:cs typeface="Times New Roman"/>
              </a:rPr>
              <a:t>т</a:t>
            </a:r>
            <a:r>
              <a:rPr sz="1800" spc="-35" dirty="0">
                <a:latin typeface="Times New Roman"/>
                <a:cs typeface="Times New Roman"/>
              </a:rPr>
              <a:t>в</a:t>
            </a:r>
            <a:r>
              <a:rPr sz="1800" spc="0" dirty="0">
                <a:latin typeface="Times New Roman"/>
                <a:cs typeface="Times New Roman"/>
              </a:rPr>
              <a:t>а,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Times New Roman"/>
                <a:cs typeface="Times New Roman"/>
              </a:rPr>
              <a:t>и п</a:t>
            </a:r>
            <a:r>
              <a:rPr sz="1800" spc="-10" dirty="0">
                <a:latin typeface="Times New Roman"/>
                <a:cs typeface="Times New Roman"/>
              </a:rPr>
              <a:t>и</a:t>
            </a:r>
            <a:r>
              <a:rPr sz="1800" spc="0" dirty="0">
                <a:latin typeface="Times New Roman"/>
                <a:cs typeface="Times New Roman"/>
              </a:rPr>
              <a:t>л</a:t>
            </a:r>
            <a:r>
              <a:rPr sz="1800" spc="-3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т </a:t>
            </a:r>
            <a:r>
              <a:rPr sz="1800" spc="-10" dirty="0">
                <a:latin typeface="Times New Roman"/>
                <a:cs typeface="Times New Roman"/>
              </a:rPr>
              <a:t>н</a:t>
            </a:r>
            <a:r>
              <a:rPr sz="1800" spc="0" dirty="0">
                <a:latin typeface="Times New Roman"/>
                <a:cs typeface="Times New Roman"/>
              </a:rPr>
              <a:t>е п</a:t>
            </a:r>
            <a:r>
              <a:rPr sz="1800" spc="-30" dirty="0">
                <a:latin typeface="Times New Roman"/>
                <a:cs typeface="Times New Roman"/>
              </a:rPr>
              <a:t>о</a:t>
            </a:r>
            <a:r>
              <a:rPr sz="1800" spc="0" dirty="0">
                <a:latin typeface="Times New Roman"/>
                <a:cs typeface="Times New Roman"/>
              </a:rPr>
              <a:t>л</a:t>
            </a:r>
            <a:r>
              <a:rPr sz="1800" spc="20" dirty="0">
                <a:latin typeface="Times New Roman"/>
                <a:cs typeface="Times New Roman"/>
              </a:rPr>
              <a:t>у</a:t>
            </a:r>
            <a:r>
              <a:rPr sz="1800" spc="-10" dirty="0">
                <a:latin typeface="Times New Roman"/>
                <a:cs typeface="Times New Roman"/>
              </a:rPr>
              <a:t>ч</a:t>
            </a:r>
            <a:r>
              <a:rPr sz="1800" spc="0" dirty="0">
                <a:latin typeface="Times New Roman"/>
                <a:cs typeface="Times New Roman"/>
              </a:rPr>
              <a:t>а</a:t>
            </a:r>
            <a:r>
              <a:rPr sz="1800" spc="5" dirty="0">
                <a:latin typeface="Times New Roman"/>
                <a:cs typeface="Times New Roman"/>
              </a:rPr>
              <a:t>е</a:t>
            </a:r>
            <a:r>
              <a:rPr sz="1800" spc="0" dirty="0">
                <a:latin typeface="Times New Roman"/>
                <a:cs typeface="Times New Roman"/>
              </a:rPr>
              <a:t>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25" dirty="0">
                <a:latin typeface="Times New Roman"/>
                <a:cs typeface="Times New Roman"/>
              </a:rPr>
              <a:t>с</a:t>
            </a:r>
            <a:r>
              <a:rPr sz="1800" spc="0" dirty="0">
                <a:latin typeface="Times New Roman"/>
                <a:cs typeface="Times New Roman"/>
              </a:rPr>
              <a:t>ерьёзной </a:t>
            </a:r>
            <a:r>
              <a:rPr sz="1800" spc="25" dirty="0">
                <a:latin typeface="Times New Roman"/>
                <a:cs typeface="Times New Roman"/>
              </a:rPr>
              <a:t>т</a:t>
            </a:r>
            <a:r>
              <a:rPr sz="1800" spc="0" dirty="0">
                <a:latin typeface="Times New Roman"/>
                <a:cs typeface="Times New Roman"/>
              </a:rPr>
              <a:t>ра</a:t>
            </a:r>
            <a:r>
              <a:rPr sz="1800" spc="-30" dirty="0">
                <a:latin typeface="Times New Roman"/>
                <a:cs typeface="Times New Roman"/>
              </a:rPr>
              <a:t>в</a:t>
            </a:r>
            <a:r>
              <a:rPr sz="1800" spc="0" dirty="0">
                <a:latin typeface="Times New Roman"/>
                <a:cs typeface="Times New Roman"/>
              </a:rPr>
              <a:t>мы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7636" y="1194816"/>
            <a:ext cx="4819650" cy="4680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7636" y="1267967"/>
            <a:ext cx="4249674" cy="4248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6547" y="3142488"/>
            <a:ext cx="3693413" cy="3361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573020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Двиг</a:t>
            </a:r>
            <a:r>
              <a:rPr sz="4400" b="1" spc="-114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тель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87039" y="2923032"/>
            <a:ext cx="2873502" cy="2155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22620" y="4407408"/>
            <a:ext cx="2864357" cy="2149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408" y="1588008"/>
            <a:ext cx="2387346" cy="23873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82721" y="1896490"/>
            <a:ext cx="5331460" cy="20129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Разраб</a:t>
            </a:r>
            <a:r>
              <a:rPr sz="2400" spc="-35" dirty="0">
                <a:latin typeface="Times New Roman"/>
                <a:cs typeface="Times New Roman"/>
              </a:rPr>
              <a:t>о</a:t>
            </a:r>
            <a:r>
              <a:rPr sz="2400" spc="15" dirty="0">
                <a:latin typeface="Times New Roman"/>
                <a:cs typeface="Times New Roman"/>
              </a:rPr>
              <a:t>т</a:t>
            </a:r>
            <a:r>
              <a:rPr sz="2400" spc="0" dirty="0">
                <a:latin typeface="Times New Roman"/>
                <a:cs typeface="Times New Roman"/>
              </a:rPr>
              <a:t>анный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специ</a:t>
            </a:r>
            <a:r>
              <a:rPr sz="2400" spc="25" dirty="0">
                <a:latin typeface="Times New Roman"/>
                <a:cs typeface="Times New Roman"/>
              </a:rPr>
              <a:t>а</a:t>
            </a:r>
            <a:r>
              <a:rPr sz="2400" spc="0" dirty="0">
                <a:latin typeface="Times New Roman"/>
                <a:cs typeface="Times New Roman"/>
              </a:rPr>
              <a:t>льно для </a:t>
            </a:r>
            <a:r>
              <a:rPr sz="2400" spc="-35" dirty="0">
                <a:latin typeface="Times New Roman"/>
                <a:cs typeface="Times New Roman"/>
              </a:rPr>
              <a:t>к</a:t>
            </a:r>
            <a:r>
              <a:rPr sz="2400" spc="0" dirty="0">
                <a:latin typeface="Times New Roman"/>
                <a:cs typeface="Times New Roman"/>
              </a:rPr>
              <a:t>а</a:t>
            </a:r>
            <a:r>
              <a:rPr sz="2400" spc="-35" dirty="0">
                <a:latin typeface="Times New Roman"/>
                <a:cs typeface="Times New Roman"/>
              </a:rPr>
              <a:t>р</a:t>
            </a:r>
            <a:r>
              <a:rPr sz="2400" spc="15" dirty="0">
                <a:latin typeface="Times New Roman"/>
                <a:cs typeface="Times New Roman"/>
              </a:rPr>
              <a:t>т</a:t>
            </a:r>
            <a:r>
              <a:rPr sz="2400" spc="0" dirty="0"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36"/>
              </a:spcBef>
            </a:pPr>
            <a:endParaRPr sz="1200"/>
          </a:p>
          <a:p>
            <a:pPr marL="2470150" marR="12700" algn="just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О</a:t>
            </a:r>
            <a:r>
              <a:rPr sz="2400" spc="-65" dirty="0">
                <a:latin typeface="Times New Roman"/>
                <a:cs typeface="Times New Roman"/>
              </a:rPr>
              <a:t>б</a:t>
            </a:r>
            <a:r>
              <a:rPr sz="2400" spc="0" dirty="0">
                <a:latin typeface="Times New Roman"/>
                <a:cs typeface="Times New Roman"/>
              </a:rPr>
              <a:t>ъем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6</a:t>
            </a:r>
            <a:r>
              <a:rPr sz="2400" spc="5" dirty="0">
                <a:latin typeface="Times New Roman"/>
                <a:cs typeface="Times New Roman"/>
              </a:rPr>
              <a:t>0</a:t>
            </a:r>
            <a:r>
              <a:rPr sz="2400" spc="0" dirty="0">
                <a:latin typeface="Times New Roman"/>
                <a:cs typeface="Times New Roman"/>
              </a:rPr>
              <a:t>-125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-15" dirty="0">
                <a:latin typeface="Times New Roman"/>
                <a:cs typeface="Times New Roman"/>
              </a:rPr>
              <a:t>у</a:t>
            </a:r>
            <a:r>
              <a:rPr sz="2400" spc="0" dirty="0">
                <a:latin typeface="Times New Roman"/>
                <a:cs typeface="Times New Roman"/>
              </a:rPr>
              <a:t>б.мм </a:t>
            </a:r>
            <a:r>
              <a:rPr sz="2400" spc="-60" dirty="0">
                <a:latin typeface="Times New Roman"/>
                <a:cs typeface="Times New Roman"/>
              </a:rPr>
              <a:t>М</a:t>
            </a:r>
            <a:r>
              <a:rPr sz="2400" spc="0" dirty="0">
                <a:latin typeface="Times New Roman"/>
                <a:cs typeface="Times New Roman"/>
              </a:rPr>
              <a:t>ощн</a:t>
            </a:r>
            <a:r>
              <a:rPr sz="2400" spc="55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сть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– 12-52 л/с </a:t>
            </a:r>
            <a:r>
              <a:rPr sz="2400" spc="-185" dirty="0">
                <a:latin typeface="Times New Roman"/>
                <a:cs typeface="Times New Roman"/>
              </a:rPr>
              <a:t>Т</a:t>
            </a:r>
            <a:r>
              <a:rPr sz="2400" spc="0" dirty="0">
                <a:latin typeface="Times New Roman"/>
                <a:cs typeface="Times New Roman"/>
              </a:rPr>
              <a:t>опли</a:t>
            </a:r>
            <a:r>
              <a:rPr sz="2400" spc="-25" dirty="0">
                <a:latin typeface="Times New Roman"/>
                <a:cs typeface="Times New Roman"/>
              </a:rPr>
              <a:t>в</a:t>
            </a:r>
            <a:r>
              <a:rPr sz="2400" spc="0" dirty="0">
                <a:latin typeface="Times New Roman"/>
                <a:cs typeface="Times New Roman"/>
              </a:rPr>
              <a:t>о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– </a:t>
            </a:r>
            <a:r>
              <a:rPr sz="2400" spc="-10" dirty="0">
                <a:latin typeface="Times New Roman"/>
                <a:cs typeface="Times New Roman"/>
              </a:rPr>
              <a:t>АИ</a:t>
            </a:r>
            <a:r>
              <a:rPr sz="2400" spc="0" dirty="0">
                <a:latin typeface="Times New Roman"/>
                <a:cs typeface="Times New Roman"/>
              </a:rPr>
              <a:t>-</a:t>
            </a:r>
            <a:r>
              <a:rPr sz="2400" spc="-5" dirty="0">
                <a:latin typeface="Times New Roman"/>
                <a:cs typeface="Times New Roman"/>
              </a:rPr>
              <a:t>100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098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Ра</a:t>
            </a:r>
            <a:r>
              <a:rPr sz="4400" b="1" spc="-25" dirty="0">
                <a:solidFill>
                  <a:srgbClr val="3403BC"/>
                </a:solidFill>
                <a:latin typeface="Times New Roman"/>
                <a:cs typeface="Times New Roman"/>
              </a:rPr>
              <a:t>м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-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шасси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9936" y="1429511"/>
            <a:ext cx="6035802" cy="4527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77736" y="2096389"/>
            <a:ext cx="2498090" cy="2206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Специ</a:t>
            </a:r>
            <a:r>
              <a:rPr sz="2400" spc="20" dirty="0">
                <a:latin typeface="Times New Roman"/>
                <a:cs typeface="Times New Roman"/>
              </a:rPr>
              <a:t>а</a:t>
            </a:r>
            <a:r>
              <a:rPr sz="2400" spc="0" dirty="0">
                <a:latin typeface="Times New Roman"/>
                <a:cs typeface="Times New Roman"/>
              </a:rPr>
              <a:t>льная с</a:t>
            </a:r>
            <a:r>
              <a:rPr sz="2400" spc="20" dirty="0">
                <a:latin typeface="Times New Roman"/>
                <a:cs typeface="Times New Roman"/>
              </a:rPr>
              <a:t>та</a:t>
            </a:r>
            <a:r>
              <a:rPr sz="2400" spc="0" dirty="0">
                <a:latin typeface="Times New Roman"/>
                <a:cs typeface="Times New Roman"/>
              </a:rPr>
              <a:t>ль</a:t>
            </a:r>
            <a:endParaRPr sz="2400">
              <a:latin typeface="Times New Roman"/>
              <a:cs typeface="Times New Roman"/>
            </a:endParaRPr>
          </a:p>
          <a:p>
            <a:pPr marL="196850" marR="196215" indent="0" algn="ctr">
              <a:lnSpc>
                <a:spcPct val="200000"/>
              </a:lnSpc>
            </a:pPr>
            <a:r>
              <a:rPr sz="2400" dirty="0">
                <a:latin typeface="Times New Roman"/>
                <a:cs typeface="Times New Roman"/>
              </a:rPr>
              <a:t>Лазерная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с</a:t>
            </a:r>
            <a:r>
              <a:rPr sz="2400" spc="-40" dirty="0">
                <a:latin typeface="Times New Roman"/>
                <a:cs typeface="Times New Roman"/>
              </a:rPr>
              <a:t>в</a:t>
            </a:r>
            <a:r>
              <a:rPr sz="2400" spc="0" dirty="0">
                <a:latin typeface="Times New Roman"/>
                <a:cs typeface="Times New Roman"/>
              </a:rPr>
              <a:t>ар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0" dirty="0">
                <a:latin typeface="Times New Roman"/>
                <a:cs typeface="Times New Roman"/>
              </a:rPr>
              <a:t>а </a:t>
            </a:r>
            <a:r>
              <a:rPr sz="2400" spc="-125" dirty="0">
                <a:latin typeface="Times New Roman"/>
                <a:cs typeface="Times New Roman"/>
              </a:rPr>
              <a:t>К</a:t>
            </a:r>
            <a:r>
              <a:rPr sz="2400" spc="-50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мпь</a:t>
            </a:r>
            <a:r>
              <a:rPr sz="2400" spc="-40" dirty="0">
                <a:latin typeface="Times New Roman"/>
                <a:cs typeface="Times New Roman"/>
              </a:rPr>
              <a:t>ю</a:t>
            </a:r>
            <a:r>
              <a:rPr sz="2400" spc="0" dirty="0">
                <a:latin typeface="Times New Roman"/>
                <a:cs typeface="Times New Roman"/>
              </a:rPr>
              <a:t>терн</a:t>
            </a:r>
            <a:r>
              <a:rPr sz="2400" spc="15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  <a:p>
            <a:pPr marR="0" algn="ctr">
              <a:lnSpc>
                <a:spcPct val="100000"/>
              </a:lnSpc>
            </a:pPr>
            <a:r>
              <a:rPr sz="2400" spc="-125" dirty="0">
                <a:latin typeface="Times New Roman"/>
                <a:cs typeface="Times New Roman"/>
              </a:rPr>
              <a:t>к</a:t>
            </a:r>
            <a:r>
              <a:rPr sz="2400" spc="0" dirty="0">
                <a:latin typeface="Times New Roman"/>
                <a:cs typeface="Times New Roman"/>
              </a:rPr>
              <a:t>онс</a:t>
            </a:r>
            <a:r>
              <a:rPr sz="2400" spc="15" dirty="0">
                <a:latin typeface="Times New Roman"/>
                <a:cs typeface="Times New Roman"/>
              </a:rPr>
              <a:t>т</a:t>
            </a:r>
            <a:r>
              <a:rPr sz="2400" spc="-40" dirty="0">
                <a:latin typeface="Times New Roman"/>
                <a:cs typeface="Times New Roman"/>
              </a:rPr>
              <a:t>р</a:t>
            </a:r>
            <a:r>
              <a:rPr sz="2400" spc="20" dirty="0">
                <a:latin typeface="Times New Roman"/>
                <a:cs typeface="Times New Roman"/>
              </a:rPr>
              <a:t>у</a:t>
            </a:r>
            <a:r>
              <a:rPr sz="2400" spc="0" dirty="0">
                <a:latin typeface="Times New Roman"/>
                <a:cs typeface="Times New Roman"/>
              </a:rPr>
              <a:t>иро</a:t>
            </a:r>
            <a:r>
              <a:rPr sz="2400" spc="-45" dirty="0">
                <a:latin typeface="Times New Roman"/>
                <a:cs typeface="Times New Roman"/>
              </a:rPr>
              <a:t>в</a:t>
            </a:r>
            <a:r>
              <a:rPr sz="2400" spc="0" dirty="0">
                <a:latin typeface="Times New Roman"/>
                <a:cs typeface="Times New Roman"/>
              </a:rPr>
              <a:t>ание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86610">
              <a:lnSpc>
                <a:spcPct val="100000"/>
              </a:lnSpc>
            </a:pPr>
            <a:r>
              <a:rPr sz="4400" b="1" spc="-135" dirty="0">
                <a:solidFill>
                  <a:srgbClr val="3403BC"/>
                </a:solidFill>
                <a:latin typeface="Times New Roman"/>
                <a:cs typeface="Times New Roman"/>
              </a:rPr>
              <a:t>Х</a:t>
            </a:r>
            <a:r>
              <a:rPr sz="4400" b="1" spc="-130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д</a:t>
            </a:r>
            <a:r>
              <a:rPr sz="4400" b="1" spc="-100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вая</a:t>
            </a:r>
            <a:r>
              <a:rPr sz="4400" b="1" spc="-3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часть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9908" y="1827276"/>
            <a:ext cx="2796540" cy="1702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87746" y="1950465"/>
            <a:ext cx="2292985" cy="12915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2800" spc="-20" dirty="0">
                <a:latin typeface="Times New Roman"/>
                <a:cs typeface="Times New Roman"/>
              </a:rPr>
              <a:t>Слики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д</a:t>
            </a:r>
            <a:r>
              <a:rPr sz="2800" spc="-80" dirty="0">
                <a:latin typeface="Times New Roman"/>
                <a:cs typeface="Times New Roman"/>
              </a:rPr>
              <a:t>о</a:t>
            </a:r>
            <a:r>
              <a:rPr sz="2800" spc="-20" dirty="0">
                <a:latin typeface="Times New Roman"/>
                <a:cs typeface="Times New Roman"/>
              </a:rPr>
              <a:t>ждь</a:t>
            </a:r>
            <a:r>
              <a:rPr sz="2800" spc="-15" dirty="0">
                <a:latin typeface="Times New Roman"/>
                <a:cs typeface="Times New Roman"/>
              </a:rPr>
              <a:t> Да</a:t>
            </a:r>
            <a:r>
              <a:rPr sz="2800" spc="-55" dirty="0">
                <a:latin typeface="Times New Roman"/>
                <a:cs typeface="Times New Roman"/>
              </a:rPr>
              <a:t>в</a:t>
            </a:r>
            <a:r>
              <a:rPr sz="2800" spc="-15" dirty="0">
                <a:latin typeface="Times New Roman"/>
                <a:cs typeface="Times New Roman"/>
              </a:rPr>
              <a:t>л</a:t>
            </a:r>
            <a:r>
              <a:rPr sz="2800" spc="-25" dirty="0">
                <a:latin typeface="Times New Roman"/>
                <a:cs typeface="Times New Roman"/>
              </a:rPr>
              <a:t>е</a:t>
            </a:r>
            <a:r>
              <a:rPr sz="2800" spc="-15" dirty="0">
                <a:latin typeface="Times New Roman"/>
                <a:cs typeface="Times New Roman"/>
              </a:rPr>
              <a:t>ние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0,</a:t>
            </a:r>
            <a:r>
              <a:rPr sz="2800" spc="-10" dirty="0">
                <a:latin typeface="Times New Roman"/>
                <a:cs typeface="Times New Roman"/>
              </a:rPr>
              <a:t>7</a:t>
            </a:r>
            <a:r>
              <a:rPr sz="2800" spc="-5" dirty="0">
                <a:latin typeface="Times New Roman"/>
                <a:cs typeface="Times New Roman"/>
              </a:rPr>
              <a:t>5</a:t>
            </a:r>
            <a:r>
              <a:rPr sz="2800" spc="-10" dirty="0">
                <a:latin typeface="Times New Roman"/>
                <a:cs typeface="Times New Roman"/>
              </a:rPr>
              <a:t>-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5" dirty="0">
                <a:latin typeface="Times New Roman"/>
                <a:cs typeface="Times New Roman"/>
              </a:rPr>
              <a:t>1,9 </a:t>
            </a:r>
            <a:r>
              <a:rPr sz="2800" spc="-100" dirty="0">
                <a:latin typeface="Times New Roman"/>
                <a:cs typeface="Times New Roman"/>
              </a:rPr>
              <a:t>а</a:t>
            </a:r>
            <a:r>
              <a:rPr sz="2800" spc="-15" dirty="0">
                <a:latin typeface="Times New Roman"/>
                <a:cs typeface="Times New Roman"/>
              </a:rPr>
              <a:t>тм</a:t>
            </a:r>
            <a:r>
              <a:rPr sz="2800" spc="55" dirty="0">
                <a:latin typeface="Times New Roman"/>
                <a:cs typeface="Times New Roman"/>
              </a:rPr>
              <a:t>о</a:t>
            </a:r>
            <a:r>
              <a:rPr sz="2800" spc="10" dirty="0">
                <a:latin typeface="Times New Roman"/>
                <a:cs typeface="Times New Roman"/>
              </a:rPr>
              <a:t>с</a:t>
            </a:r>
            <a:r>
              <a:rPr sz="2800" spc="-20" dirty="0">
                <a:latin typeface="Times New Roman"/>
                <a:cs typeface="Times New Roman"/>
              </a:rPr>
              <a:t>феры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58511" y="3252215"/>
            <a:ext cx="3537966" cy="3423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676" y="1415796"/>
            <a:ext cx="3972305" cy="2932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320" y="4347971"/>
            <a:ext cx="4024884" cy="1694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1497" y="4475002"/>
            <a:ext cx="3519170" cy="128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99100"/>
              </a:lnSpc>
            </a:pPr>
            <a:r>
              <a:rPr sz="2800" spc="-15" dirty="0">
                <a:latin typeface="Times New Roman"/>
                <a:cs typeface="Times New Roman"/>
              </a:rPr>
              <a:t>4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6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снов</a:t>
            </a:r>
            <a:r>
              <a:rPr sz="2800" spc="-10" dirty="0">
                <a:latin typeface="Times New Roman"/>
                <a:cs typeface="Times New Roman"/>
              </a:rPr>
              <a:t>н</a:t>
            </a:r>
            <a:r>
              <a:rPr sz="2800" spc="-20" dirty="0">
                <a:latin typeface="Times New Roman"/>
                <a:cs typeface="Times New Roman"/>
              </a:rPr>
              <a:t>ые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на</a:t>
            </a:r>
            <a:r>
              <a:rPr sz="2800" spc="-30" dirty="0">
                <a:latin typeface="Times New Roman"/>
                <a:cs typeface="Times New Roman"/>
              </a:rPr>
              <a:t>с</a:t>
            </a:r>
            <a:r>
              <a:rPr sz="2800" spc="20" dirty="0">
                <a:latin typeface="Times New Roman"/>
                <a:cs typeface="Times New Roman"/>
              </a:rPr>
              <a:t>т</a:t>
            </a:r>
            <a:r>
              <a:rPr sz="2800" spc="-15" dirty="0">
                <a:latin typeface="Times New Roman"/>
                <a:cs typeface="Times New Roman"/>
              </a:rPr>
              <a:t>р</a:t>
            </a:r>
            <a:r>
              <a:rPr sz="2800" spc="-1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йки: Раз</a:t>
            </a:r>
            <a:r>
              <a:rPr sz="2800" spc="-60" dirty="0">
                <a:latin typeface="Times New Roman"/>
                <a:cs typeface="Times New Roman"/>
              </a:rPr>
              <a:t>в</a:t>
            </a:r>
            <a:r>
              <a:rPr sz="2800" spc="-5" dirty="0">
                <a:latin typeface="Times New Roman"/>
                <a:cs typeface="Times New Roman"/>
              </a:rPr>
              <a:t>а</a:t>
            </a:r>
            <a:r>
              <a:rPr sz="2800" spc="-15" dirty="0">
                <a:latin typeface="Times New Roman"/>
                <a:cs typeface="Times New Roman"/>
              </a:rPr>
              <a:t>л,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С</a:t>
            </a:r>
            <a:r>
              <a:rPr sz="2800" spc="-125" dirty="0">
                <a:latin typeface="Times New Roman"/>
                <a:cs typeface="Times New Roman"/>
              </a:rPr>
              <a:t>х</a:t>
            </a:r>
            <a:r>
              <a:rPr sz="2800" spc="-85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ждение, Ак</a:t>
            </a:r>
            <a:r>
              <a:rPr sz="2800" spc="-100" dirty="0">
                <a:latin typeface="Times New Roman"/>
                <a:cs typeface="Times New Roman"/>
              </a:rPr>
              <a:t>к</a:t>
            </a:r>
            <a:r>
              <a:rPr sz="2800" spc="-15" dirty="0">
                <a:latin typeface="Times New Roman"/>
                <a:cs typeface="Times New Roman"/>
              </a:rPr>
              <a:t>е</a:t>
            </a:r>
            <a:r>
              <a:rPr sz="2800" spc="-65" dirty="0">
                <a:latin typeface="Times New Roman"/>
                <a:cs typeface="Times New Roman"/>
              </a:rPr>
              <a:t>р</a:t>
            </a:r>
            <a:r>
              <a:rPr sz="2800" spc="-55" dirty="0">
                <a:latin typeface="Times New Roman"/>
                <a:cs typeface="Times New Roman"/>
              </a:rPr>
              <a:t>м</a:t>
            </a:r>
            <a:r>
              <a:rPr sz="2800" spc="-15" dirty="0">
                <a:latin typeface="Times New Roman"/>
                <a:cs typeface="Times New Roman"/>
              </a:rPr>
              <a:t>ан</a:t>
            </a:r>
            <a:r>
              <a:rPr sz="2800" spc="-10" dirty="0">
                <a:latin typeface="Times New Roman"/>
                <a:cs typeface="Times New Roman"/>
              </a:rPr>
              <a:t>,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-65" dirty="0">
                <a:latin typeface="Times New Roman"/>
                <a:cs typeface="Times New Roman"/>
              </a:rPr>
              <a:t>К</a:t>
            </a:r>
            <a:r>
              <a:rPr sz="2800" spc="-15" dirty="0">
                <a:latin typeface="Times New Roman"/>
                <a:cs typeface="Times New Roman"/>
              </a:rPr>
              <a:t>а</a:t>
            </a:r>
            <a:r>
              <a:rPr sz="2800" spc="-30" dirty="0">
                <a:latin typeface="Times New Roman"/>
                <a:cs typeface="Times New Roman"/>
              </a:rPr>
              <a:t>с</a:t>
            </a:r>
            <a:r>
              <a:rPr sz="2800" spc="-15" dirty="0">
                <a:latin typeface="Times New Roman"/>
                <a:cs typeface="Times New Roman"/>
              </a:rPr>
              <a:t>тер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59405">
              <a:lnSpc>
                <a:spcPts val="5260"/>
              </a:lnSpc>
            </a:pPr>
            <a:r>
              <a:rPr sz="4400" b="1" spc="-190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-7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60" dirty="0">
                <a:solidFill>
                  <a:srgbClr val="3403BC"/>
                </a:solidFill>
                <a:latin typeface="Times New Roman"/>
                <a:cs typeface="Times New Roman"/>
              </a:rPr>
              <a:t>м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оза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79976" y="1301496"/>
            <a:ext cx="4565904" cy="2129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07178" y="1423796"/>
            <a:ext cx="3970654" cy="17056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1905" algn="ctr">
              <a:lnSpc>
                <a:spcPct val="100000"/>
              </a:lnSpc>
            </a:pPr>
            <a:r>
              <a:rPr sz="2800" spc="-125" dirty="0">
                <a:latin typeface="Times New Roman"/>
                <a:cs typeface="Times New Roman"/>
              </a:rPr>
              <a:t>Г</a:t>
            </a:r>
            <a:r>
              <a:rPr sz="2800" spc="-15" dirty="0">
                <a:latin typeface="Times New Roman"/>
                <a:cs typeface="Times New Roman"/>
              </a:rPr>
              <a:t>и</a:t>
            </a:r>
            <a:r>
              <a:rPr sz="2800" spc="-10" dirty="0">
                <a:latin typeface="Times New Roman"/>
                <a:cs typeface="Times New Roman"/>
              </a:rPr>
              <a:t>д</a:t>
            </a:r>
            <a:r>
              <a:rPr sz="2800" spc="-15" dirty="0">
                <a:latin typeface="Times New Roman"/>
                <a:cs typeface="Times New Roman"/>
              </a:rPr>
              <a:t>ра</a:t>
            </a:r>
            <a:r>
              <a:rPr sz="2800" spc="-55" dirty="0">
                <a:latin typeface="Times New Roman"/>
                <a:cs typeface="Times New Roman"/>
              </a:rPr>
              <a:t>в</a:t>
            </a:r>
            <a:r>
              <a:rPr sz="2800" spc="-15" dirty="0">
                <a:latin typeface="Times New Roman"/>
                <a:cs typeface="Times New Roman"/>
              </a:rPr>
              <a:t>лич</a:t>
            </a:r>
            <a:r>
              <a:rPr sz="2800" spc="45" dirty="0">
                <a:latin typeface="Times New Roman"/>
                <a:cs typeface="Times New Roman"/>
              </a:rPr>
              <a:t>е</a:t>
            </a:r>
            <a:r>
              <a:rPr sz="2800" spc="-15" dirty="0">
                <a:latin typeface="Times New Roman"/>
                <a:cs typeface="Times New Roman"/>
              </a:rPr>
              <a:t>ские В</a:t>
            </a:r>
            <a:r>
              <a:rPr sz="2800" spc="-30" dirty="0">
                <a:latin typeface="Times New Roman"/>
                <a:cs typeface="Times New Roman"/>
              </a:rPr>
              <a:t>е</a:t>
            </a:r>
            <a:r>
              <a:rPr sz="2800" spc="-15" dirty="0">
                <a:latin typeface="Times New Roman"/>
                <a:cs typeface="Times New Roman"/>
              </a:rPr>
              <a:t>нт</a:t>
            </a:r>
            <a:r>
              <a:rPr sz="2800" spc="-10" dirty="0">
                <a:latin typeface="Times New Roman"/>
                <a:cs typeface="Times New Roman"/>
              </a:rPr>
              <a:t>и</a:t>
            </a:r>
            <a:r>
              <a:rPr sz="2800" spc="-15" dirty="0">
                <a:latin typeface="Times New Roman"/>
                <a:cs typeface="Times New Roman"/>
              </a:rPr>
              <a:t>ли</a:t>
            </a:r>
            <a:r>
              <a:rPr sz="2800" spc="-45" dirty="0">
                <a:latin typeface="Times New Roman"/>
                <a:cs typeface="Times New Roman"/>
              </a:rPr>
              <a:t>р</a:t>
            </a:r>
            <a:r>
              <a:rPr sz="2800" spc="-50" dirty="0">
                <a:latin typeface="Times New Roman"/>
                <a:cs typeface="Times New Roman"/>
              </a:rPr>
              <a:t>у</a:t>
            </a:r>
            <a:r>
              <a:rPr sz="2800" spc="-15" dirty="0">
                <a:latin typeface="Times New Roman"/>
                <a:cs typeface="Times New Roman"/>
              </a:rPr>
              <a:t>е</a:t>
            </a:r>
            <a:r>
              <a:rPr sz="2800" spc="-35" dirty="0">
                <a:latin typeface="Times New Roman"/>
                <a:cs typeface="Times New Roman"/>
              </a:rPr>
              <a:t>м</a:t>
            </a:r>
            <a:r>
              <a:rPr sz="2800" spc="-20" dirty="0">
                <a:latin typeface="Times New Roman"/>
                <a:cs typeface="Times New Roman"/>
              </a:rPr>
              <a:t>ые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д</a:t>
            </a:r>
            <a:r>
              <a:rPr sz="2800" spc="-10" dirty="0">
                <a:latin typeface="Times New Roman"/>
                <a:cs typeface="Times New Roman"/>
              </a:rPr>
              <a:t>и</a:t>
            </a:r>
            <a:r>
              <a:rPr sz="2800" spc="-15" dirty="0">
                <a:latin typeface="Times New Roman"/>
                <a:cs typeface="Times New Roman"/>
              </a:rPr>
              <a:t>ски</a:t>
            </a:r>
            <a:r>
              <a:rPr sz="2800" spc="-20" dirty="0">
                <a:latin typeface="Times New Roman"/>
                <a:cs typeface="Times New Roman"/>
              </a:rPr>
              <a:t> Повыш</a:t>
            </a:r>
            <a:r>
              <a:rPr sz="2800" spc="-30" dirty="0">
                <a:latin typeface="Times New Roman"/>
                <a:cs typeface="Times New Roman"/>
              </a:rPr>
              <a:t>е</a:t>
            </a:r>
            <a:r>
              <a:rPr sz="2800" spc="-15" dirty="0">
                <a:latin typeface="Times New Roman"/>
                <a:cs typeface="Times New Roman"/>
              </a:rPr>
              <a:t>нн</a:t>
            </a:r>
            <a:r>
              <a:rPr sz="2800" spc="-1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й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мо</a:t>
            </a:r>
            <a:r>
              <a:rPr sz="2800" spc="-35" dirty="0">
                <a:latin typeface="Times New Roman"/>
                <a:cs typeface="Times New Roman"/>
              </a:rPr>
              <a:t>щ</a:t>
            </a:r>
            <a:r>
              <a:rPr sz="2800" spc="-15" dirty="0">
                <a:latin typeface="Times New Roman"/>
                <a:cs typeface="Times New Roman"/>
              </a:rPr>
              <a:t>н</a:t>
            </a:r>
            <a:r>
              <a:rPr sz="2800" spc="6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сти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и чув</a:t>
            </a:r>
            <a:r>
              <a:rPr sz="2800" spc="-30" dirty="0">
                <a:latin typeface="Times New Roman"/>
                <a:cs typeface="Times New Roman"/>
              </a:rPr>
              <a:t>с</a:t>
            </a:r>
            <a:r>
              <a:rPr sz="2800" spc="-15" dirty="0">
                <a:latin typeface="Times New Roman"/>
                <a:cs typeface="Times New Roman"/>
              </a:rPr>
              <a:t>тви</a:t>
            </a:r>
            <a:r>
              <a:rPr sz="2800" spc="-10" dirty="0">
                <a:latin typeface="Times New Roman"/>
                <a:cs typeface="Times New Roman"/>
              </a:rPr>
              <a:t>т</a:t>
            </a:r>
            <a:r>
              <a:rPr sz="2800" spc="-15" dirty="0">
                <a:latin typeface="Times New Roman"/>
                <a:cs typeface="Times New Roman"/>
              </a:rPr>
              <a:t>е</a:t>
            </a:r>
            <a:r>
              <a:rPr sz="2800" spc="-25" dirty="0">
                <a:latin typeface="Times New Roman"/>
                <a:cs typeface="Times New Roman"/>
              </a:rPr>
              <a:t>л</a:t>
            </a:r>
            <a:r>
              <a:rPr sz="2800" spc="-15" dirty="0">
                <a:latin typeface="Times New Roman"/>
                <a:cs typeface="Times New Roman"/>
              </a:rPr>
              <a:t>ьн</a:t>
            </a:r>
            <a:r>
              <a:rPr sz="2800" spc="6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сти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972" y="1456944"/>
            <a:ext cx="3713226" cy="247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2823" y="3204972"/>
            <a:ext cx="3576066" cy="23858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4247" y="4215384"/>
            <a:ext cx="2737866" cy="2501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10811" y="3482340"/>
            <a:ext cx="4574286" cy="3057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5195" y="1374647"/>
            <a:ext cx="4403598" cy="2943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375" y="246888"/>
            <a:ext cx="8510778" cy="1288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0">
              <a:lnSpc>
                <a:spcPct val="100000"/>
              </a:lnSpc>
            </a:pPr>
            <a:r>
              <a:rPr sz="4000" b="1" spc="-25" dirty="0">
                <a:solidFill>
                  <a:srgbClr val="3403BC"/>
                </a:solidFill>
                <a:latin typeface="Times New Roman"/>
                <a:cs typeface="Times New Roman"/>
              </a:rPr>
              <a:t>Не</a:t>
            </a:r>
            <a:r>
              <a:rPr sz="4000" b="1" spc="-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0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прос</a:t>
            </a:r>
            <a:r>
              <a:rPr sz="4000" b="1" spc="-60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0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000" b="1" spc="-25" dirty="0">
                <a:solidFill>
                  <a:srgbClr val="3403BC"/>
                </a:solidFill>
                <a:latin typeface="Times New Roman"/>
                <a:cs typeface="Times New Roman"/>
              </a:rPr>
              <a:t> упр</a:t>
            </a:r>
            <a:r>
              <a:rPr sz="4000" b="1" spc="-15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000" b="1" spc="-7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000" b="1" spc="-25" dirty="0">
                <a:solidFill>
                  <a:srgbClr val="3403BC"/>
                </a:solidFill>
                <a:latin typeface="Times New Roman"/>
                <a:cs typeface="Times New Roman"/>
              </a:rPr>
              <a:t>лять</a:t>
            </a:r>
            <a:r>
              <a:rPr sz="4000" b="1" spc="-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0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э</a:t>
            </a:r>
            <a:r>
              <a:rPr sz="4000" b="1" spc="-60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000" b="1" spc="-25" dirty="0">
                <a:solidFill>
                  <a:srgbClr val="3403BC"/>
                </a:solidFill>
                <a:latin typeface="Times New Roman"/>
                <a:cs typeface="Times New Roman"/>
              </a:rPr>
              <a:t>ой</a:t>
            </a:r>
            <a:r>
              <a:rPr sz="4000" b="1" spc="-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000" b="1" spc="-85" dirty="0">
                <a:solidFill>
                  <a:srgbClr val="3403BC"/>
                </a:solidFill>
                <a:latin typeface="Times New Roman"/>
                <a:cs typeface="Times New Roman"/>
              </a:rPr>
              <a:t>м</a:t>
            </a:r>
            <a:r>
              <a:rPr sz="4000" b="1" spc="-30" dirty="0">
                <a:solidFill>
                  <a:srgbClr val="3403BC"/>
                </a:solidFill>
                <a:latin typeface="Times New Roman"/>
                <a:cs typeface="Times New Roman"/>
              </a:rPr>
              <a:t>ощью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8659" y="1972055"/>
            <a:ext cx="3663695" cy="1275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46497" y="2093930"/>
            <a:ext cx="3157855" cy="865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400685">
              <a:lnSpc>
                <a:spcPct val="100099"/>
              </a:lnSpc>
            </a:pPr>
            <a:r>
              <a:rPr sz="2800" spc="-20" dirty="0">
                <a:latin typeface="Times New Roman"/>
                <a:cs typeface="Times New Roman"/>
              </a:rPr>
              <a:t>Для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за</a:t>
            </a:r>
            <a:r>
              <a:rPr sz="2800" spc="-40" dirty="0">
                <a:latin typeface="Times New Roman"/>
                <a:cs typeface="Times New Roman"/>
              </a:rPr>
              <a:t>щ</a:t>
            </a:r>
            <a:r>
              <a:rPr sz="2800" spc="-20" dirty="0">
                <a:latin typeface="Times New Roman"/>
                <a:cs typeface="Times New Roman"/>
              </a:rPr>
              <a:t>иты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о</a:t>
            </a:r>
            <a:r>
              <a:rPr sz="2800" spc="-15" dirty="0">
                <a:latin typeface="Times New Roman"/>
                <a:cs typeface="Times New Roman"/>
              </a:rPr>
              <a:t>т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а</a:t>
            </a:r>
            <a:r>
              <a:rPr sz="2800" spc="-55" dirty="0">
                <a:latin typeface="Times New Roman"/>
                <a:cs typeface="Times New Roman"/>
              </a:rPr>
              <a:t>в</a:t>
            </a:r>
            <a:r>
              <a:rPr sz="2800" spc="-15" dirty="0">
                <a:latin typeface="Times New Roman"/>
                <a:cs typeface="Times New Roman"/>
              </a:rPr>
              <a:t>ари</a:t>
            </a:r>
            <a:r>
              <a:rPr sz="2800" spc="-10" dirty="0">
                <a:latin typeface="Times New Roman"/>
                <a:cs typeface="Times New Roman"/>
              </a:rPr>
              <a:t>й</a:t>
            </a:r>
            <a:r>
              <a:rPr sz="2800" spc="-15" dirty="0">
                <a:latin typeface="Times New Roman"/>
                <a:cs typeface="Times New Roman"/>
              </a:rPr>
              <a:t>ных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си</a:t>
            </a:r>
            <a:r>
              <a:rPr sz="2800" spc="-55" dirty="0">
                <a:latin typeface="Times New Roman"/>
                <a:cs typeface="Times New Roman"/>
              </a:rPr>
              <a:t>т</a:t>
            </a:r>
            <a:r>
              <a:rPr sz="2800" spc="-50" dirty="0">
                <a:latin typeface="Times New Roman"/>
                <a:cs typeface="Times New Roman"/>
              </a:rPr>
              <a:t>у</a:t>
            </a:r>
            <a:r>
              <a:rPr sz="2800" spc="-15" dirty="0">
                <a:latin typeface="Times New Roman"/>
                <a:cs typeface="Times New Roman"/>
              </a:rPr>
              <a:t>аций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2064" y="3916679"/>
            <a:ext cx="3301745" cy="22090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6508" y="1770888"/>
            <a:ext cx="3303270" cy="2209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0473" y="4182617"/>
            <a:ext cx="2969895" cy="14744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Ис</a:t>
            </a:r>
            <a:r>
              <a:rPr sz="3200" spc="5" dirty="0">
                <a:latin typeface="Times New Roman"/>
                <a:cs typeface="Times New Roman"/>
              </a:rPr>
              <a:t>п</a:t>
            </a:r>
            <a:r>
              <a:rPr sz="3200" spc="-30" dirty="0">
                <a:latin typeface="Times New Roman"/>
                <a:cs typeface="Times New Roman"/>
              </a:rPr>
              <a:t>о</a:t>
            </a:r>
            <a:r>
              <a:rPr sz="3200" spc="0" dirty="0">
                <a:latin typeface="Times New Roman"/>
                <a:cs typeface="Times New Roman"/>
              </a:rPr>
              <a:t>ль</a:t>
            </a:r>
            <a:r>
              <a:rPr sz="3200" spc="-80" dirty="0">
                <a:latin typeface="Times New Roman"/>
                <a:cs typeface="Times New Roman"/>
              </a:rPr>
              <a:t>з</a:t>
            </a:r>
            <a:r>
              <a:rPr sz="3200" spc="-30" dirty="0">
                <a:latin typeface="Times New Roman"/>
                <a:cs typeface="Times New Roman"/>
              </a:rPr>
              <a:t>у</a:t>
            </a:r>
            <a:r>
              <a:rPr sz="3200" spc="0" dirty="0">
                <a:latin typeface="Times New Roman"/>
                <a:cs typeface="Times New Roman"/>
              </a:rPr>
              <a:t>е</a:t>
            </a:r>
            <a:r>
              <a:rPr sz="3200" spc="40" dirty="0">
                <a:latin typeface="Times New Roman"/>
                <a:cs typeface="Times New Roman"/>
              </a:rPr>
              <a:t>т</a:t>
            </a:r>
            <a:r>
              <a:rPr sz="3200" spc="0" dirty="0">
                <a:latin typeface="Times New Roman"/>
                <a:cs typeface="Times New Roman"/>
              </a:rPr>
              <a:t>ся </a:t>
            </a:r>
            <a:r>
              <a:rPr sz="3200" b="1" spc="0" dirty="0">
                <a:solidFill>
                  <a:srgbClr val="FF0000"/>
                </a:solidFill>
                <a:latin typeface="Times New Roman"/>
                <a:cs typeface="Times New Roman"/>
              </a:rPr>
              <a:t>ЗАЩИТНАЯ ЭКИ</a:t>
            </a:r>
            <a:r>
              <a:rPr sz="32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sz="3200" b="1" spc="0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32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Р</a:t>
            </a:r>
            <a:r>
              <a:rPr sz="3200" b="1" spc="0" dirty="0">
                <a:solidFill>
                  <a:srgbClr val="FF0000"/>
                </a:solidFill>
                <a:latin typeface="Times New Roman"/>
                <a:cs typeface="Times New Roman"/>
              </a:rPr>
              <a:t>ОВКА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ts val="526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98691" y="1484375"/>
            <a:ext cx="2845307" cy="229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96050" y="1592326"/>
            <a:ext cx="2494280" cy="18865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96875" marR="400685" indent="0" algn="ctr">
              <a:lnSpc>
                <a:spcPct val="100000"/>
              </a:lnSpc>
            </a:pPr>
            <a:r>
              <a:rPr sz="2400" spc="-125" dirty="0">
                <a:latin typeface="Times New Roman"/>
                <a:cs typeface="Times New Roman"/>
              </a:rPr>
              <a:t>К</a:t>
            </a:r>
            <a:r>
              <a:rPr sz="2400" spc="-50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мбин</a:t>
            </a:r>
            <a:r>
              <a:rPr sz="2400" spc="20" dirty="0">
                <a:latin typeface="Times New Roman"/>
                <a:cs typeface="Times New Roman"/>
              </a:rPr>
              <a:t>е</a:t>
            </a:r>
            <a:r>
              <a:rPr sz="2400" spc="-15" dirty="0">
                <a:latin typeface="Times New Roman"/>
                <a:cs typeface="Times New Roman"/>
              </a:rPr>
              <a:t>з</a:t>
            </a:r>
            <a:r>
              <a:rPr sz="2400" spc="0" dirty="0">
                <a:latin typeface="Times New Roman"/>
                <a:cs typeface="Times New Roman"/>
              </a:rPr>
              <a:t>он: С</a:t>
            </a:r>
            <a:r>
              <a:rPr sz="2400" spc="-10" dirty="0">
                <a:latin typeface="Times New Roman"/>
                <a:cs typeface="Times New Roman"/>
              </a:rPr>
              <a:t>п</a:t>
            </a:r>
            <a:r>
              <a:rPr sz="2400" spc="0" dirty="0">
                <a:latin typeface="Times New Roman"/>
                <a:cs typeface="Times New Roman"/>
              </a:rPr>
              <a:t>еци</a:t>
            </a:r>
            <a:r>
              <a:rPr sz="2400" spc="20" dirty="0">
                <a:latin typeface="Times New Roman"/>
                <a:cs typeface="Times New Roman"/>
              </a:rPr>
              <a:t>а</a:t>
            </a:r>
            <a:r>
              <a:rPr sz="2400" spc="0" dirty="0">
                <a:latin typeface="Times New Roman"/>
                <a:cs typeface="Times New Roman"/>
              </a:rPr>
              <a:t>льная огн</a:t>
            </a:r>
            <a:r>
              <a:rPr sz="2400" spc="60" dirty="0">
                <a:latin typeface="Times New Roman"/>
                <a:cs typeface="Times New Roman"/>
              </a:rPr>
              <a:t>е</a:t>
            </a:r>
            <a:r>
              <a:rPr sz="2400" spc="0" dirty="0">
                <a:latin typeface="Times New Roman"/>
                <a:cs typeface="Times New Roman"/>
              </a:rPr>
              <a:t>с</a:t>
            </a:r>
            <a:r>
              <a:rPr sz="2400" spc="-40" dirty="0">
                <a:latin typeface="Times New Roman"/>
                <a:cs typeface="Times New Roman"/>
              </a:rPr>
              <a:t>т</a:t>
            </a:r>
            <a:r>
              <a:rPr sz="2400" spc="0" dirty="0">
                <a:latin typeface="Times New Roman"/>
                <a:cs typeface="Times New Roman"/>
              </a:rPr>
              <a:t>ой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0" dirty="0">
                <a:latin typeface="Times New Roman"/>
                <a:cs typeface="Times New Roman"/>
              </a:rPr>
              <a:t>ая</a:t>
            </a:r>
            <a:endParaRPr sz="2400">
              <a:latin typeface="Times New Roman"/>
              <a:cs typeface="Times New Roman"/>
            </a:endParaRPr>
          </a:p>
          <a:p>
            <a:pPr marL="12700" marR="12700" algn="ctr">
              <a:lnSpc>
                <a:spcPct val="99400"/>
              </a:lnSpc>
              <a:spcBef>
                <a:spcPts val="15"/>
              </a:spcBef>
            </a:pPr>
            <a:r>
              <a:rPr sz="2400" spc="-5" dirty="0">
                <a:latin typeface="Times New Roman"/>
                <a:cs typeface="Times New Roman"/>
              </a:rPr>
              <a:t>т</a:t>
            </a:r>
            <a:r>
              <a:rPr sz="2400" spc="-40" dirty="0">
                <a:latin typeface="Times New Roman"/>
                <a:cs typeface="Times New Roman"/>
              </a:rPr>
              <a:t>к</a:t>
            </a:r>
            <a:r>
              <a:rPr sz="2400" spc="0" dirty="0">
                <a:latin typeface="Times New Roman"/>
                <a:cs typeface="Times New Roman"/>
              </a:rPr>
              <a:t>ань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повыше</a:t>
            </a:r>
            <a:r>
              <a:rPr sz="2400" spc="5" dirty="0">
                <a:latin typeface="Times New Roman"/>
                <a:cs typeface="Times New Roman"/>
              </a:rPr>
              <a:t>н</a:t>
            </a:r>
            <a:r>
              <a:rPr sz="2400" spc="0" dirty="0">
                <a:latin typeface="Times New Roman"/>
                <a:cs typeface="Times New Roman"/>
              </a:rPr>
              <a:t>ной пр</a:t>
            </a:r>
            <a:r>
              <a:rPr sz="2400" spc="-60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чн</a:t>
            </a:r>
            <a:r>
              <a:rPr sz="2400" spc="60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сти</a:t>
            </a:r>
            <a:r>
              <a:rPr sz="2800" spc="-1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7636" y="1194814"/>
            <a:ext cx="5545074" cy="5545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768" y="246888"/>
            <a:ext cx="8337042" cy="13495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68425">
              <a:lnSpc>
                <a:spcPct val="100000"/>
              </a:lnSpc>
            </a:pPr>
            <a:r>
              <a:rPr sz="4400" b="1" dirty="0">
                <a:solidFill>
                  <a:srgbClr val="3403BC"/>
                </a:solidFill>
                <a:latin typeface="Times New Roman"/>
                <a:cs typeface="Times New Roman"/>
              </a:rPr>
              <a:t>Экип</a:t>
            </a:r>
            <a:r>
              <a:rPr sz="4400" b="1" spc="-20" dirty="0">
                <a:solidFill>
                  <a:srgbClr val="3403BC"/>
                </a:solidFill>
                <a:latin typeface="Times New Roman"/>
                <a:cs typeface="Times New Roman"/>
              </a:rPr>
              <a:t>и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р</a:t>
            </a:r>
            <a:r>
              <a:rPr sz="4400" b="1" spc="-10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в</a:t>
            </a:r>
            <a:r>
              <a:rPr sz="4400" b="1" spc="-80" dirty="0">
                <a:solidFill>
                  <a:srgbClr val="3403BC"/>
                </a:solidFill>
                <a:latin typeface="Times New Roman"/>
                <a:cs typeface="Times New Roman"/>
              </a:rPr>
              <a:t>к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r>
              <a:rPr sz="4400" b="1" spc="15" dirty="0">
                <a:solidFill>
                  <a:srgbClr val="3403BC"/>
                </a:solidFill>
                <a:latin typeface="Times New Roman"/>
                <a:cs typeface="Times New Roman"/>
              </a:rPr>
              <a:t> 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пил</a:t>
            </a:r>
            <a:r>
              <a:rPr sz="4400" b="1" spc="-65" dirty="0">
                <a:solidFill>
                  <a:srgbClr val="3403BC"/>
                </a:solidFill>
                <a:latin typeface="Times New Roman"/>
                <a:cs typeface="Times New Roman"/>
              </a:rPr>
              <a:t>о</a:t>
            </a:r>
            <a:r>
              <a:rPr sz="4400" b="1" spc="35" dirty="0">
                <a:solidFill>
                  <a:srgbClr val="3403BC"/>
                </a:solidFill>
                <a:latin typeface="Times New Roman"/>
                <a:cs typeface="Times New Roman"/>
              </a:rPr>
              <a:t>т</a:t>
            </a:r>
            <a:r>
              <a:rPr sz="4400" b="1" spc="0" dirty="0">
                <a:solidFill>
                  <a:srgbClr val="3403BC"/>
                </a:solidFill>
                <a:latin typeface="Times New Roman"/>
                <a:cs typeface="Times New Roman"/>
              </a:rPr>
              <a:t>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75476" y="1988820"/>
            <a:ext cx="2414016" cy="1473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72833" y="2096023"/>
            <a:ext cx="1971675" cy="11093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0" algn="ctr">
              <a:lnSpc>
                <a:spcPct val="100099"/>
              </a:lnSpc>
            </a:pPr>
            <a:r>
              <a:rPr sz="2400" dirty="0">
                <a:latin typeface="Times New Roman"/>
                <a:cs typeface="Times New Roman"/>
              </a:rPr>
              <a:t>Шлем: </a:t>
            </a:r>
            <a:r>
              <a:rPr sz="2400" spc="-70" dirty="0">
                <a:latin typeface="Times New Roman"/>
                <a:cs typeface="Times New Roman"/>
              </a:rPr>
              <a:t>С</a:t>
            </a:r>
            <a:r>
              <a:rPr sz="2400" spc="15" dirty="0">
                <a:latin typeface="Times New Roman"/>
                <a:cs typeface="Times New Roman"/>
              </a:rPr>
              <a:t>у</a:t>
            </a:r>
            <a:r>
              <a:rPr sz="2400" spc="0" dirty="0">
                <a:latin typeface="Times New Roman"/>
                <a:cs typeface="Times New Roman"/>
              </a:rPr>
              <a:t>перпр</a:t>
            </a:r>
            <a:r>
              <a:rPr sz="2400" spc="-65" dirty="0">
                <a:latin typeface="Times New Roman"/>
                <a:cs typeface="Times New Roman"/>
              </a:rPr>
              <a:t>о</a:t>
            </a:r>
            <a:r>
              <a:rPr sz="2400" spc="0" dirty="0">
                <a:latin typeface="Times New Roman"/>
                <a:cs typeface="Times New Roman"/>
              </a:rPr>
              <a:t>чный С</a:t>
            </a:r>
            <a:r>
              <a:rPr sz="2400" spc="-25" dirty="0">
                <a:latin typeface="Times New Roman"/>
                <a:cs typeface="Times New Roman"/>
              </a:rPr>
              <a:t>в</a:t>
            </a:r>
            <a:r>
              <a:rPr sz="2400" spc="0" dirty="0">
                <a:latin typeface="Times New Roman"/>
                <a:cs typeface="Times New Roman"/>
              </a:rPr>
              <a:t>ерхлегкий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7636" y="1194816"/>
            <a:ext cx="5474970" cy="5474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165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Двигатель</vt:lpstr>
      <vt:lpstr>Рама шасси</vt:lpstr>
      <vt:lpstr>Ходовая часть</vt:lpstr>
      <vt:lpstr>Тормоза</vt:lpstr>
      <vt:lpstr>Не просто управлять этой мощью</vt:lpstr>
      <vt:lpstr>Экипировка пилота</vt:lpstr>
      <vt:lpstr>Экипировка пилота</vt:lpstr>
      <vt:lpstr>Экипировка пилота</vt:lpstr>
      <vt:lpstr>Экипировка пилота</vt:lpstr>
      <vt:lpstr>Экипировка пилота</vt:lpstr>
      <vt:lpstr>Экипировка пилота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ALexs</dc:creator>
  <cp:lastModifiedBy>Елена Буркова</cp:lastModifiedBy>
  <cp:revision>3</cp:revision>
  <dcterms:created xsi:type="dcterms:W3CDTF">2023-04-21T17:12:36Z</dcterms:created>
  <dcterms:modified xsi:type="dcterms:W3CDTF">2023-04-25T03:25:38Z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2020-08-24T00:00:00Z</vt:filetime>
  </property>
  <property fmtid="{D5CDD505-2E9C-101B-9397-08002B2CF9AE}" pid="3" name="LastSaved">
    <vt:filetime>2023-04-21T00:00:00Z</vt:filetime>
  </property>
</Properties>
</file>