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5" r:id="rId2"/>
    <p:sldId id="316" r:id="rId3"/>
    <p:sldId id="283" r:id="rId4"/>
    <p:sldId id="285" r:id="rId5"/>
    <p:sldId id="314" r:id="rId6"/>
    <p:sldId id="31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0500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4DEA-3600-493B-813B-FFE395DD068F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04A86-FD11-4255-8041-3DEE670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0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5AA7-F9E6-4B0C-9BA3-1F9F8BB07EDA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28604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col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4819" t="39473" r="22656" b="15224"/>
          <a:stretch>
            <a:fillRect/>
          </a:stretch>
        </p:blipFill>
        <p:spPr bwMode="auto">
          <a:xfrm>
            <a:off x="-64" y="1785926"/>
            <a:ext cx="91440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Operator\Рабочий стол\Ассоциация\лого\firm_fin\firm_fin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1" y="357165"/>
            <a:ext cx="1357322" cy="118193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504" y="214290"/>
            <a:ext cx="712147" cy="1285884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1714488"/>
            <a:ext cx="9144000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1142984"/>
            <a:ext cx="47149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Ключевые навыки и компетенции*: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Системное мышление,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Командная работа,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Межотраслевая коммуникация,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Управление проектами,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Бережливое производство,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-технологии, робототехника,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Клиентоориентированность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Мультиязычность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мультикультурность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Умение работать в условиях неопределенности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34765" t="19726" r="34180" b="7031"/>
          <a:stretch>
            <a:fillRect/>
          </a:stretch>
        </p:blipFill>
        <p:spPr bwMode="auto">
          <a:xfrm>
            <a:off x="5374962" y="1285860"/>
            <a:ext cx="34833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35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*Атлас новых профессий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8512" t="44803" r="26349" b="43871"/>
          <a:stretch>
            <a:fillRect/>
          </a:stretch>
        </p:blipFill>
        <p:spPr bwMode="auto">
          <a:xfrm>
            <a:off x="6000760" y="404575"/>
            <a:ext cx="2928958" cy="4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39290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мобильность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гибкость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2264" y="571501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достраивать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852" y="114298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дополнительного образования</a:t>
            </a:r>
          </a:p>
        </p:txBody>
      </p:sp>
      <p:pic>
        <p:nvPicPr>
          <p:cNvPr id="18434" name="Picture 2" descr="&amp;Dcy;&amp;icy;&amp;fcy;&amp;fcy;&amp;iecy;&amp;rcy;&amp;iecy;&amp;ncy;&amp;tscy;&amp;icy;&amp;acy;&amp;tscy;&amp;icy;&amp;yacy; &amp;icy; &amp;icy;&amp;ncy;&amp;dcy;&amp;icy;&amp;vcy;&amp;icy;&amp;dcy;&amp;ucy;&amp;acy;&amp;lcy;&amp;icy;&amp;zcy;&amp;acy;&amp;tscy;&amp;icy;&amp;yacy; &amp;ocy;&amp;bcy;&amp;ucy;&amp;chcy;&amp;iecy;&amp;ncy;&amp;icy;&amp;yacy; - &amp;Ocy;&amp;bcy;&amp;ucy;&amp;chcy;&amp;iecy;&amp;ncy;&amp;icy;&amp;iecy; - &amp;Kcy;&amp;acy;&amp;rcy;&amp;tcy;&amp;icy;&amp;ncy;&amp;kcy;&amp;icy; &amp;pcy;&amp;ocy; &amp;pcy;&amp;iecy;&amp;dcy;&amp;acy;&amp;gcy;&amp;ocy;&amp;gcy;&amp;icy;&amp;kcy;&amp;iecy;"/>
          <p:cNvPicPr>
            <a:picLocks noChangeAspect="1" noChangeArrowheads="1"/>
          </p:cNvPicPr>
          <p:nvPr/>
        </p:nvPicPr>
        <p:blipFill>
          <a:blip r:embed="rId3" cstate="print"/>
          <a:srcRect r="2721"/>
          <a:stretch>
            <a:fillRect/>
          </a:stretch>
        </p:blipFill>
        <p:spPr bwMode="auto">
          <a:xfrm>
            <a:off x="500034" y="1649040"/>
            <a:ext cx="3110728" cy="2137150"/>
          </a:xfrm>
          <a:prstGeom prst="rect">
            <a:avLst/>
          </a:prstGeom>
          <a:noFill/>
        </p:spPr>
      </p:pic>
      <p:pic>
        <p:nvPicPr>
          <p:cNvPr id="18436" name="Picture 4" descr="&amp;dcy;&amp;ucy;&amp;kcy;&amp;tcy;&amp;icy;&amp;lcy;&amp;softcy;&amp;ncy;&amp;ocy; &amp;icy;&amp;zcy;&amp;ocy;&amp;bcy;&amp;rcy;&amp;acy;&amp;zhcy;&amp;iecy;&amp;ncy;&amp;icy;&amp;jcy;, &amp;scy;&amp;tcy;&amp;ocy;&amp;kcy;&amp;ocy;&amp;vcy;&amp;ycy;&amp;khcy; &amp;fcy;&amp;ocy;&amp;tcy;&amp;ocy;&amp;gcy;&amp;rcy;&amp;acy;&amp;fcy;&amp;icy;&amp;jcy; &amp;icy; &amp;icy;&amp;lcy;&amp;lcy;&amp;yucy;&amp;scy;&amp;tcy;&amp;rcy;&amp;acy;&amp;tscy;&amp;icy;&amp;jcy; Big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219308" cy="2143140"/>
          </a:xfrm>
          <a:prstGeom prst="rect">
            <a:avLst/>
          </a:prstGeom>
          <a:noFill/>
        </p:spPr>
      </p:pic>
      <p:sp>
        <p:nvSpPr>
          <p:cNvPr id="18438" name="AutoShape 6" descr="Sailing Ship at Sea Online Jigsaw Puz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Sailing Ship at Sea Online Jigsaw Puz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187906"/>
            <a:ext cx="3929090" cy="238436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 l="28512" t="44803" r="26349" b="43871"/>
          <a:stretch>
            <a:fillRect/>
          </a:stretch>
        </p:blipFill>
        <p:spPr bwMode="auto">
          <a:xfrm>
            <a:off x="6000760" y="404575"/>
            <a:ext cx="2928958" cy="4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ow Cloud Database Technologies Benefit Midsize Companies ::Cloud Compu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928958" cy="21601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</a:t>
            </a:r>
            <a:r>
              <a:rPr lang="ru-RU" dirty="0" smtClean="0"/>
              <a:t> банк проектов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328612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Создаются проектные группы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5925941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Идет процесс обучения и работы над проектами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Защита и экспертиза проектной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&amp;Gcy;&amp;rcy;&amp;ucy;&amp;pcy;&amp;pcy;&amp;acy; &amp;Vcy;&amp;zcy;&amp;acy;&amp;icy;&amp;mcy;&amp;ocy;&amp;dcy;&amp;iecy;&amp;jcy;&amp;scy;&amp;tcy;&amp;vcy;&amp;i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 cstate="print"/>
          <a:srcRect l="16981" t="3021" r="18867" b="6338"/>
          <a:stretch>
            <a:fillRect/>
          </a:stretch>
        </p:blipFill>
        <p:spPr bwMode="auto">
          <a:xfrm>
            <a:off x="5643570" y="962288"/>
            <a:ext cx="2714644" cy="2395274"/>
          </a:xfrm>
          <a:prstGeom prst="rect">
            <a:avLst/>
          </a:prstGeom>
          <a:noFill/>
        </p:spPr>
      </p:pic>
      <p:pic>
        <p:nvPicPr>
          <p:cNvPr id="15370" name="Picture 10" descr="&amp;Icy;&amp;ncy;&amp;vcy;&amp;iecy;&amp;scy;&amp;tcy;&amp;icy;&amp;tscy;&amp;icy;&amp;icy; &amp;vcy; &amp;ocy;&amp;bcy;&amp;ucy;&amp;chcy;&amp;iecy;&amp;ncy;&amp;icy;&amp;iecy; &amp;pcy;&amp;iecy;&amp;rcy;&amp;scy;&amp;ocy;&amp;ncy;&amp;acy;&amp;lcy;&amp;acy; &amp;Kcy;&amp;Zcy;&amp;Ocy;&amp;TScy;&amp;Mcy; &amp;ncy;&amp;acy;&amp;scy;&amp;chcy;&amp;icy;&amp;tcy;&amp;acy;&amp;lcy;&amp;icy; &amp;vcy; &amp;rcy;&amp;acy;&amp;zcy;&amp;mcy;&amp;iecy;&amp;rcy;&amp;iecy; 790,6 &amp;tcy;&amp;ycy;&amp;scy;. &amp;rcy;&amp;ucy;&amp;bcy;. - Fitings.com - &amp;ocy;&amp;bcy;&amp;zcy;&amp;ocy;&amp;rcy;&amp;ycy; &amp;scy;&amp;ocy;&amp;bcy;&amp;ycy;&amp;tcy;&amp;icy;&amp;jcy; &amp;Rcy;&amp;ocy;&amp;scy;&amp;scy;&amp;icy;&amp;jcy;&amp;scy;&amp;kcy;&amp;ocy;&amp;jcy; &amp;pcy;&amp;rcy;&amp;ocy;&amp;mcy;&amp;ycy;&amp;shcy;&amp;lcy;&amp;iecy;&amp;ncy;&amp;ncy;&amp;ocy;&amp;scy;"/>
          <p:cNvPicPr>
            <a:picLocks noChangeAspect="1" noChangeArrowheads="1"/>
          </p:cNvPicPr>
          <p:nvPr/>
        </p:nvPicPr>
        <p:blipFill>
          <a:blip r:embed="rId5" cstate="print"/>
          <a:srcRect l="14269" t="13204" r="12603" b="14172"/>
          <a:stretch>
            <a:fillRect/>
          </a:stretch>
        </p:blipFill>
        <p:spPr bwMode="auto">
          <a:xfrm>
            <a:off x="428596" y="3892476"/>
            <a:ext cx="3143272" cy="2108292"/>
          </a:xfrm>
          <a:prstGeom prst="rect">
            <a:avLst/>
          </a:prstGeom>
          <a:noFill/>
        </p:spPr>
      </p:pic>
      <p:pic>
        <p:nvPicPr>
          <p:cNvPr id="15372" name="Picture 12" descr="CATD :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857628"/>
            <a:ext cx="2853795" cy="214034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 l="28512" t="44803" r="26349" b="43871"/>
          <a:stretch>
            <a:fillRect/>
          </a:stretch>
        </p:blipFill>
        <p:spPr bwMode="auto">
          <a:xfrm>
            <a:off x="6000760" y="404575"/>
            <a:ext cx="2928958" cy="4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&amp;Mcy;&amp;ncy;&amp;ocy;&amp;gcy;&amp;ocy;&amp;ucy;&amp;rcy;&amp;ocy;&amp;vcy;&amp;ncy;&amp;iecy;&amp;vcy;&amp;acy;&amp;yacy; &amp;mcy;&amp;acy;&amp;rcy;&amp;kcy;&amp;iecy;&amp;tcy;&amp;icy;&amp;ncy;&amp;gcy;&amp;ocy;&amp;vcy;&amp;acy;&amp;yacy; &amp;khcy;&amp;ocy;&amp;dcy;&amp;iecy; &amp;pcy;&amp;rcy;&amp;iecy;&amp;zcy;&amp;iecy;&amp;ncy;&amp;tcy;&amp;acy;&amp;tscy;&amp;icy;&amp;icy; &amp;shcy;&amp;acy;&amp;bcy;&amp;lcy;&amp;ocy;&amp;ncy; &amp;scy; 3d &amp;scy;&amp;iecy;…"/>
          <p:cNvPicPr>
            <a:picLocks noChangeAspect="1" noChangeArrowheads="1"/>
          </p:cNvPicPr>
          <p:nvPr/>
        </p:nvPicPr>
        <p:blipFill>
          <a:blip r:embed="rId3" cstate="print"/>
          <a:srcRect b="24569"/>
          <a:stretch>
            <a:fillRect/>
          </a:stretch>
        </p:blipFill>
        <p:spPr bwMode="auto">
          <a:xfrm>
            <a:off x="5072066" y="3929066"/>
            <a:ext cx="3643338" cy="1928826"/>
          </a:xfrm>
          <a:prstGeom prst="rect">
            <a:avLst/>
          </a:prstGeom>
          <a:noFill/>
        </p:spPr>
      </p:pic>
      <p:pic>
        <p:nvPicPr>
          <p:cNvPr id="12" name="Picture 2" descr="&amp;ocy;&amp;ocy;&amp;ocy; &quot;&amp;Rcy;&amp;iecy;&amp;gcy;&amp;icy;&amp;ocy;&amp;ncy; &amp;Bcy;&amp;icy;&amp;zcy;&amp;ncy;&amp;iecy;&amp;scy; &amp;Kcy;&amp;ocy;&amp;ncy;&amp;scy;&amp;acy;&amp;lcy;&amp;tcy;&amp;icy;&amp;ncy;&amp;gcy;&quot;. &amp;Rcy;&amp;iecy;&amp;zcy;&amp;ucy;&amp;lcy;&amp;softcy;&amp;tcy;&amp;acy;&amp;tcy; - &amp;scy;&amp;iecy;&amp;gcy;&amp;ocy;&amp;dcy;&amp;ncy;&amp;yacy;! -&amp;Pcy;&amp;rcy;&amp;iecy;&amp;zcy;&amp;iecy;&amp;ncy;&amp;tcy;&amp;acy;&amp;tscy;&amp;icy;&amp;icy; &amp;tcy;&amp;ocy;&amp;vcy;&amp;acy;&amp;rcy;&amp;ocy;&amp;vcy; &amp;icy; &amp;ucy;&amp;scy;&amp;lcy;&amp;ucy;&amp;gcy; - &amp;mcy;&amp;ycy; &amp;ocy;&amp;rcy;&amp;gcy;&amp;acy;&amp;ncy;&amp;icy;&amp;zcy;&amp;ucy;&amp;iecy;&amp;mcy;. - &amp;Bcy;&amp;icy;&amp;zcy;&amp;ncy;&amp;iecy;&amp;scy; &amp;icy; &amp;pcy;&amp;acy;&amp;rcy;&amp;tcy;&amp;ncy;&amp;iecy;&amp;rcy;&amp;scy;&amp;tcy;&amp;vcy;&amp;ocy; - &amp;Bcy;&amp;rcy;&amp;yacy;&amp;n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857628"/>
            <a:ext cx="2905441" cy="2180153"/>
          </a:xfrm>
          <a:prstGeom prst="rect">
            <a:avLst/>
          </a:prstGeom>
          <a:noFill/>
        </p:spPr>
      </p:pic>
      <p:pic>
        <p:nvPicPr>
          <p:cNvPr id="13" name="Picture 4" descr="&amp;Lcy;&amp;yucy;&amp;dcy;&amp;icy;, &amp;fcy;&amp;ocy;&amp;ncy; &amp;dcy;&amp;lcy;&amp;yacy; &amp;pcy;&amp;rcy;&amp;iecy;&amp;zcy;&amp;iecy;&amp;ncy;&amp;tcy;&amp;acy;&amp;tscy;&amp;icy;&amp;icy; &amp;Bcy;&amp;iecy;&amp;scy;&amp;pcy;&amp;lcy;&amp;acy;&amp;tcy;&amp;ncy;&amp;ycy;&amp;iecy; 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>
          <a:blip r:embed="rId5" cstate="print"/>
          <a:srcRect l="28564" t="36083" b="2326"/>
          <a:stretch>
            <a:fillRect/>
          </a:stretch>
        </p:blipFill>
        <p:spPr bwMode="auto">
          <a:xfrm>
            <a:off x="3643306" y="1000108"/>
            <a:ext cx="3845373" cy="24963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5984" y="606006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партнерства и сетевого взаимодействия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278605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Совместная проектная деятельность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28512" t="44803" r="26349" b="43871"/>
          <a:stretch>
            <a:fillRect/>
          </a:stretch>
        </p:blipFill>
        <p:spPr bwMode="auto">
          <a:xfrm>
            <a:off x="6000760" y="404575"/>
            <a:ext cx="2928958" cy="4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28604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col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4819" t="39473" r="22656" b="15224"/>
          <a:stretch>
            <a:fillRect/>
          </a:stretch>
        </p:blipFill>
        <p:spPr bwMode="auto">
          <a:xfrm>
            <a:off x="-64" y="1785926"/>
            <a:ext cx="91440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Operator\Рабочий стол\Ассоциация\лого\firm_fin\firm_fin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1" y="357165"/>
            <a:ext cx="1357322" cy="118193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504" y="214290"/>
            <a:ext cx="712147" cy="1285884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1714488"/>
            <a:ext cx="9144000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81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100</cp:revision>
  <dcterms:created xsi:type="dcterms:W3CDTF">2014-06-17T09:59:44Z</dcterms:created>
  <dcterms:modified xsi:type="dcterms:W3CDTF">2015-09-24T04:55:04Z</dcterms:modified>
</cp:coreProperties>
</file>