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14422"/>
            <a:ext cx="4786346" cy="4000528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Ход работы: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/>
              <a:t>Поставим на лист бумаги большую кляксу(жидкая краска) и  аккуратно подуем на каплю…поползла она в верх, оставляя след, осторожно повернем лист и подуем снова. Можно добавить кляксу другого цвета  и снова подуть… пусть наши капли встретятся. А что получится придумайте сами.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1800" dirty="0" smtClean="0"/>
              <a:t>Нарисовать краской и кисточкой любой  рисунок . Поставить кляксу на любую линию и раздуть рисунок</a:t>
            </a:r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4098" name="Picture 2" descr="D:\Общая папка\Психолог\статьи для сайта\IMG_20180712_094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786322"/>
            <a:ext cx="2571768" cy="1928826"/>
          </a:xfrm>
          <a:prstGeom prst="rect">
            <a:avLst/>
          </a:prstGeom>
          <a:noFill/>
        </p:spPr>
      </p:pic>
      <p:pic>
        <p:nvPicPr>
          <p:cNvPr id="4099" name="Picture 3" descr="D:\Общая папка\Психолог\статьи для сайта\IMG_20180712_094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8001">
            <a:off x="6083843" y="1555109"/>
            <a:ext cx="2525698" cy="1894274"/>
          </a:xfrm>
          <a:prstGeom prst="rect">
            <a:avLst/>
          </a:prstGeom>
          <a:noFill/>
        </p:spPr>
      </p:pic>
      <p:pic>
        <p:nvPicPr>
          <p:cNvPr id="7" name="Picture 2" descr="D:\Общая папка\Психолог\экспресс тесты\кляксография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00504"/>
            <a:ext cx="235745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щая папка\Психолог\статьи для сайта\IMG_20180712_09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6363">
            <a:off x="5643570" y="428604"/>
            <a:ext cx="3333773" cy="2500330"/>
          </a:xfrm>
          <a:prstGeom prst="rect">
            <a:avLst/>
          </a:prstGeom>
          <a:noFill/>
        </p:spPr>
      </p:pic>
      <p:pic>
        <p:nvPicPr>
          <p:cNvPr id="1027" name="Picture 3" descr="D:\Общая папка\Психолог\статьи для сайта\IMG_20180712_094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4143404" cy="3107553"/>
          </a:xfrm>
          <a:prstGeom prst="rect">
            <a:avLst/>
          </a:prstGeom>
          <a:noFill/>
        </p:spPr>
      </p:pic>
      <p:pic>
        <p:nvPicPr>
          <p:cNvPr id="1029" name="Picture 5" descr="D:\Общая папка\Психолог\статьи для сайта\IMG_20180712_094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78967"/>
            <a:ext cx="4214842" cy="3161132"/>
          </a:xfrm>
          <a:prstGeom prst="rect">
            <a:avLst/>
          </a:prstGeom>
          <a:noFill/>
        </p:spPr>
      </p:pic>
      <p:pic>
        <p:nvPicPr>
          <p:cNvPr id="1030" name="Picture 6" descr="D:\Общая папка\Психолог\статьи для сайта\IMG_20180711_11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357166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14422"/>
            <a:ext cx="4714908" cy="2428892"/>
          </a:xfrm>
        </p:spPr>
        <p:txBody>
          <a:bodyPr>
            <a:noAutofit/>
          </a:bodyPr>
          <a:lstStyle/>
          <a:p>
            <a:r>
              <a:rPr lang="ru-RU" sz="2000" dirty="0" smtClean="0"/>
              <a:t>Цель</a:t>
            </a:r>
            <a:r>
              <a:rPr lang="ru-RU" sz="2000" dirty="0" smtClean="0"/>
              <a:t>: Развитие у детей воображения, образного мышления посредством нетрадиционной техники рисования- кляксография. Воспитывать аккуратность в рисовании красками.</a:t>
            </a:r>
          </a:p>
          <a:p>
            <a:pPr algn="l"/>
            <a:endParaRPr lang="ru-RU" sz="2000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4098" name="Picture 2" descr="D:\Общая папка\Психолог\статьи для сайта\IMG_20180712_094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2" descr="D:\Общая папка\Психолог\экспресс тесты\кляксография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43248"/>
            <a:ext cx="2357453" cy="2357454"/>
          </a:xfrm>
          <a:prstGeom prst="rect">
            <a:avLst/>
          </a:prstGeom>
          <a:noFill/>
        </p:spPr>
      </p:pic>
      <p:pic>
        <p:nvPicPr>
          <p:cNvPr id="1026" name="Picture 2" descr="D:\Общая папка\Психолог\экспресс тесты\кляксография\klyaksografia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3001448" cy="221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142984"/>
            <a:ext cx="4714908" cy="3071834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1800" b="1" dirty="0" smtClean="0"/>
              <a:t>Задачи</a:t>
            </a:r>
            <a:r>
              <a:rPr lang="ru-RU" sz="1800" b="1" dirty="0" smtClean="0"/>
              <a:t>: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Образовательные:</a:t>
            </a:r>
            <a:r>
              <a:rPr lang="ru-RU" sz="1800" b="1" dirty="0" smtClean="0"/>
              <a:t> </a:t>
            </a:r>
            <a:r>
              <a:rPr lang="ru-RU" sz="1800" dirty="0" smtClean="0"/>
              <a:t>познакомить с нетрадиционной техникой рисования кляксография - выдувание трубочкой.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Развивающие:</a:t>
            </a:r>
            <a:r>
              <a:rPr lang="ru-RU" sz="1800" dirty="0" smtClean="0"/>
              <a:t> развивать творческое мышление детей, любознательность, воображение.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Воспитательные:</a:t>
            </a:r>
            <a:r>
              <a:rPr lang="ru-RU" sz="1800" b="1" dirty="0" smtClean="0"/>
              <a:t> </a:t>
            </a:r>
            <a:r>
              <a:rPr lang="ru-RU" sz="1800" dirty="0" smtClean="0"/>
              <a:t>воспитывать интерес к художественной  деятельности.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4098" name="Picture 2" descr="D:\Общая папка\Психолог\статьи для сайта\IMG_20180712_094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2" descr="D:\Общая папка\Психолог\экспресс тесты\кляксография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929066"/>
            <a:ext cx="2357453" cy="2357454"/>
          </a:xfrm>
          <a:prstGeom prst="rect">
            <a:avLst/>
          </a:prstGeom>
          <a:noFill/>
        </p:spPr>
      </p:pic>
      <p:pic>
        <p:nvPicPr>
          <p:cNvPr id="1026" name="Picture 2" descr="D:\Общая папка\Психолог\экспресс тесты\кляксография\klyaksografia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3001448" cy="221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214422"/>
            <a:ext cx="4714908" cy="3643338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1800" b="1" dirty="0" smtClean="0"/>
              <a:t>Материал :</a:t>
            </a:r>
            <a:r>
              <a:rPr lang="ru-RU" sz="1800" dirty="0" smtClean="0"/>
              <a:t> прозрачная емкость с чистой питьевой водой,</a:t>
            </a:r>
            <a:r>
              <a:rPr lang="ru-RU" sz="1800" b="1" dirty="0" smtClean="0"/>
              <a:t> </a:t>
            </a:r>
            <a:r>
              <a:rPr lang="ru-RU" sz="1800" dirty="0" smtClean="0"/>
              <a:t>альбомный лист, гуашь, широкая кисть, баночка с водой, коктельная трубочка, влажные салфетки, кисточка для рисования.</a:t>
            </a:r>
          </a:p>
          <a:p>
            <a:r>
              <a:rPr lang="ru-RU" sz="1800" b="1" dirty="0" smtClean="0"/>
              <a:t>Ход работы:</a:t>
            </a:r>
            <a:endParaRPr lang="ru-RU" sz="1800" dirty="0" smtClean="0"/>
          </a:p>
          <a:p>
            <a:r>
              <a:rPr lang="ru-RU" sz="1800" dirty="0" smtClean="0"/>
              <a:t>Вводная часть : Ознакомление детей с техникой рисования «Кляксография» Демонстрация примерных работ выполненных в  данной технике.</a:t>
            </a:r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2050" name="Picture 2" descr="D:\Общая папка\Психолог\экспресс тесты\кляксография\iTRMPSN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47" y="1142984"/>
            <a:ext cx="3438553" cy="2578915"/>
          </a:xfrm>
          <a:prstGeom prst="rect">
            <a:avLst/>
          </a:prstGeom>
          <a:noFill/>
        </p:spPr>
      </p:pic>
      <p:pic>
        <p:nvPicPr>
          <p:cNvPr id="2052" name="Picture 4" descr="D:\Общая папка\Психолог\экспресс тесты\кляксография\iJ0X78BH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097418"/>
            <a:ext cx="2071702" cy="276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71546"/>
            <a:ext cx="4714908" cy="2286016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1800" b="1" dirty="0" smtClean="0"/>
              <a:t>Основная </a:t>
            </a:r>
            <a:r>
              <a:rPr lang="ru-RU" sz="1800" b="1" dirty="0" smtClean="0"/>
              <a:t>часть: </a:t>
            </a:r>
            <a:r>
              <a:rPr lang="ru-RU" sz="1800" dirty="0" smtClean="0"/>
              <a:t>Приступаем к рисование в технике «кляксография». С помощью </a:t>
            </a:r>
            <a:r>
              <a:rPr lang="ru-RU" sz="1800" dirty="0" err="1" smtClean="0"/>
              <a:t>коктельных</a:t>
            </a:r>
            <a:r>
              <a:rPr lang="ru-RU" sz="1800" dirty="0" smtClean="0"/>
              <a:t> трубочек мы будем выдувать рисунок, у каждого из вас получится неповторимый рисунок.</a:t>
            </a:r>
            <a:r>
              <a:rPr lang="ru-RU" sz="1800" b="1" dirty="0" smtClean="0"/>
              <a:t>  </a:t>
            </a:r>
            <a:endParaRPr lang="ru-RU" sz="1800" dirty="0" smtClean="0"/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3074" name="Picture 2" descr="D:\Общая папка\Психолог\статьи для сайта\IMG_20180711_124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2928925" cy="2196694"/>
          </a:xfrm>
          <a:prstGeom prst="rect">
            <a:avLst/>
          </a:prstGeom>
          <a:noFill/>
        </p:spPr>
      </p:pic>
      <p:pic>
        <p:nvPicPr>
          <p:cNvPr id="3075" name="Picture 3" descr="D:\Общая папка\Психолог\статьи для сайта\IMG_20180711_124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4714908" cy="2286016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1800" dirty="0" smtClean="0"/>
              <a:t>Берете кисточку, макаете ее в воду, потом в краску и капайте на бумагу, это у вас получилась маленькая клякса. Кисть уберите в сторону.</a:t>
            </a:r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3075" name="Picture 3" descr="D:\Общая папка\Психолог\статьи для сайта\IMG_20180711_124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3905277" cy="2928958"/>
          </a:xfrm>
          <a:prstGeom prst="rect">
            <a:avLst/>
          </a:prstGeom>
          <a:noFill/>
        </p:spPr>
      </p:pic>
      <p:pic>
        <p:nvPicPr>
          <p:cNvPr id="4098" name="Picture 2" descr="D:\Общая папка\Психолог\статьи для сайта\IMG_20180711_11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890951" cy="291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3571868" cy="1357322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1800" dirty="0" smtClean="0"/>
              <a:t>Теперь с помощью трубочки мы раздуваем кляксу и получаем узор.</a:t>
            </a:r>
            <a:endParaRPr lang="ru-RU" sz="2400" dirty="0"/>
          </a:p>
        </p:txBody>
      </p:sp>
      <p:pic>
        <p:nvPicPr>
          <p:cNvPr id="5122" name="Picture 2" descr="D:\Общая папка\Психолог\статьи для сайта\IMG_20180711_124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4195772" cy="3146829"/>
          </a:xfrm>
          <a:prstGeom prst="rect">
            <a:avLst/>
          </a:prstGeom>
          <a:noFill/>
        </p:spPr>
      </p:pic>
      <p:pic>
        <p:nvPicPr>
          <p:cNvPr id="5123" name="Picture 3" descr="D:\Общая папка\Психолог\статьи для сайта\IMG_20180711_124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3611550" cy="270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142984"/>
          </a:xfrm>
        </p:spPr>
        <p:txBody>
          <a:bodyPr>
            <a:normAutofit/>
          </a:bodyPr>
          <a:lstStyle/>
          <a:p>
            <a:pPr algn="r"/>
            <a:r>
              <a:rPr lang="ru-RU" sz="32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Рисование соломкой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3571868" cy="378621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Заключительная часть:</a:t>
            </a:r>
            <a:r>
              <a:rPr lang="ru-RU" sz="2000" dirty="0" smtClean="0"/>
              <a:t>  </a:t>
            </a:r>
            <a:r>
              <a:rPr lang="ru-RU" sz="1800" dirty="0" smtClean="0"/>
              <a:t>После того как наши рисунки высохли преступаем к демонстрации своих </a:t>
            </a:r>
            <a:r>
              <a:rPr lang="ru-RU" sz="1800" dirty="0" smtClean="0"/>
              <a:t>творений. Каждый </a:t>
            </a:r>
            <a:r>
              <a:rPr lang="ru-RU" sz="1800" dirty="0" smtClean="0"/>
              <a:t>ребенок детально описывает свою картину, объясняя остальным участникам. Что именно он изобразил при помощи выдувания клякс.</a:t>
            </a:r>
          </a:p>
          <a:p>
            <a:endParaRPr lang="ru-RU" sz="1800" b="1" dirty="0" smtClean="0"/>
          </a:p>
        </p:txBody>
      </p:sp>
      <p:pic>
        <p:nvPicPr>
          <p:cNvPr id="6146" name="Picture 2" descr="D:\Общая папка\Психолог\статьи для сайта\IMG_20180711_130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3949" y="1000109"/>
            <a:ext cx="3429024" cy="2571768"/>
          </a:xfrm>
          <a:prstGeom prst="rect">
            <a:avLst/>
          </a:prstGeom>
          <a:noFill/>
        </p:spPr>
      </p:pic>
      <p:pic>
        <p:nvPicPr>
          <p:cNvPr id="6147" name="Picture 3" descr="D:\Общая папка\Психолог\статьи для сайта\IMG_20180711_113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43314"/>
            <a:ext cx="225029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Животные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Общая папка\Психолог\статьи для сайта\IMG_20180712_09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840" y="2738427"/>
            <a:ext cx="3619483" cy="2714612"/>
          </a:xfrm>
          <a:prstGeom prst="rect">
            <a:avLst/>
          </a:prstGeom>
          <a:noFill/>
        </p:spPr>
      </p:pic>
      <p:pic>
        <p:nvPicPr>
          <p:cNvPr id="2051" name="Picture 3" descr="D:\Общая папка\Психолог\статьи для сайта\IMG_20180712_094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4071966" cy="3053975"/>
          </a:xfrm>
          <a:prstGeom prst="rect">
            <a:avLst/>
          </a:prstGeom>
          <a:noFill/>
        </p:spPr>
      </p:pic>
      <p:pic>
        <p:nvPicPr>
          <p:cNvPr id="9" name="Picture 4" descr="D:\Общая папка\Психолог\статьи для сайта\IMG_20180712_0948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270584">
            <a:off x="5351522" y="320256"/>
            <a:ext cx="3442382" cy="2581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291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Кляксография. Рисование соломкой</vt:lpstr>
      <vt:lpstr>Кляксография. Рисование соломкой</vt:lpstr>
      <vt:lpstr>Кляксография. Рисование соломкой</vt:lpstr>
      <vt:lpstr>Кляксография. Рисование соломкой</vt:lpstr>
      <vt:lpstr>Кляксография. Рисование соломкой</vt:lpstr>
      <vt:lpstr>Кляксография. Рисование соломкой</vt:lpstr>
      <vt:lpstr>Кляксография. Рисование соломкой</vt:lpstr>
      <vt:lpstr>Кляксография. Рисование соломкой</vt:lpstr>
      <vt:lpstr>Животные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Кляксография. Рисование соломкой</dc:title>
  <dc:creator>Пользователь</dc:creator>
  <cp:lastModifiedBy>Пользователь</cp:lastModifiedBy>
  <cp:revision>12</cp:revision>
  <dcterms:created xsi:type="dcterms:W3CDTF">2018-07-11T03:52:49Z</dcterms:created>
  <dcterms:modified xsi:type="dcterms:W3CDTF">2018-08-17T10:24:57Z</dcterms:modified>
</cp:coreProperties>
</file>